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97"/>
  </p:notesMasterIdLst>
  <p:handoutMasterIdLst>
    <p:handoutMasterId r:id="rId98"/>
  </p:handoutMasterIdLst>
  <p:sldIdLst>
    <p:sldId id="878" r:id="rId2"/>
    <p:sldId id="493" r:id="rId3"/>
    <p:sldId id="860" r:id="rId4"/>
    <p:sldId id="521" r:id="rId5"/>
    <p:sldId id="863" r:id="rId6"/>
    <p:sldId id="875" r:id="rId7"/>
    <p:sldId id="865" r:id="rId8"/>
    <p:sldId id="864" r:id="rId9"/>
    <p:sldId id="866" r:id="rId10"/>
    <p:sldId id="867" r:id="rId11"/>
    <p:sldId id="868" r:id="rId12"/>
    <p:sldId id="870" r:id="rId13"/>
    <p:sldId id="871" r:id="rId14"/>
    <p:sldId id="872" r:id="rId15"/>
    <p:sldId id="873" r:id="rId16"/>
    <p:sldId id="877" r:id="rId17"/>
    <p:sldId id="537" r:id="rId18"/>
    <p:sldId id="879" r:id="rId19"/>
    <p:sldId id="880" r:id="rId20"/>
    <p:sldId id="545" r:id="rId21"/>
    <p:sldId id="546" r:id="rId22"/>
    <p:sldId id="551" r:id="rId23"/>
    <p:sldId id="552" r:id="rId24"/>
    <p:sldId id="569" r:id="rId25"/>
    <p:sldId id="553" r:id="rId26"/>
    <p:sldId id="554" r:id="rId27"/>
    <p:sldId id="557" r:id="rId28"/>
    <p:sldId id="568" r:id="rId29"/>
    <p:sldId id="555" r:id="rId30"/>
    <p:sldId id="559" r:id="rId31"/>
    <p:sldId id="560" r:id="rId32"/>
    <p:sldId id="567" r:id="rId33"/>
    <p:sldId id="563" r:id="rId34"/>
    <p:sldId id="570" r:id="rId35"/>
    <p:sldId id="562" r:id="rId36"/>
    <p:sldId id="565" r:id="rId37"/>
    <p:sldId id="564" r:id="rId38"/>
    <p:sldId id="881" r:id="rId39"/>
    <p:sldId id="265" r:id="rId40"/>
    <p:sldId id="548" r:id="rId41"/>
    <p:sldId id="882" r:id="rId42"/>
    <p:sldId id="883" r:id="rId43"/>
    <p:sldId id="884" r:id="rId44"/>
    <p:sldId id="885" r:id="rId45"/>
    <p:sldId id="886" r:id="rId46"/>
    <p:sldId id="556" r:id="rId47"/>
    <p:sldId id="887" r:id="rId48"/>
    <p:sldId id="558" r:id="rId49"/>
    <p:sldId id="888" r:id="rId50"/>
    <p:sldId id="889" r:id="rId51"/>
    <p:sldId id="566" r:id="rId52"/>
    <p:sldId id="890" r:id="rId53"/>
    <p:sldId id="891" r:id="rId54"/>
    <p:sldId id="892" r:id="rId55"/>
    <p:sldId id="893" r:id="rId56"/>
    <p:sldId id="561" r:id="rId57"/>
    <p:sldId id="894" r:id="rId58"/>
    <p:sldId id="895" r:id="rId59"/>
    <p:sldId id="920" r:id="rId60"/>
    <p:sldId id="571" r:id="rId61"/>
    <p:sldId id="572" r:id="rId62"/>
    <p:sldId id="574" r:id="rId63"/>
    <p:sldId id="921" r:id="rId64"/>
    <p:sldId id="922" r:id="rId65"/>
    <p:sldId id="577" r:id="rId66"/>
    <p:sldId id="923" r:id="rId67"/>
    <p:sldId id="896" r:id="rId68"/>
    <p:sldId id="902" r:id="rId69"/>
    <p:sldId id="912" r:id="rId70"/>
    <p:sldId id="913" r:id="rId71"/>
    <p:sldId id="916" r:id="rId72"/>
    <p:sldId id="915" r:id="rId73"/>
    <p:sldId id="906" r:id="rId74"/>
    <p:sldId id="907" r:id="rId75"/>
    <p:sldId id="908" r:id="rId76"/>
    <p:sldId id="914" r:id="rId77"/>
    <p:sldId id="258" r:id="rId78"/>
    <p:sldId id="306" r:id="rId79"/>
    <p:sldId id="307" r:id="rId80"/>
    <p:sldId id="257" r:id="rId81"/>
    <p:sldId id="308" r:id="rId82"/>
    <p:sldId id="302" r:id="rId83"/>
    <p:sldId id="310" r:id="rId84"/>
    <p:sldId id="286" r:id="rId85"/>
    <p:sldId id="303" r:id="rId86"/>
    <p:sldId id="314" r:id="rId87"/>
    <p:sldId id="311" r:id="rId88"/>
    <p:sldId id="312" r:id="rId89"/>
    <p:sldId id="313" r:id="rId90"/>
    <p:sldId id="917" r:id="rId91"/>
    <p:sldId id="918" r:id="rId92"/>
    <p:sldId id="575" r:id="rId93"/>
    <p:sldId id="576" r:id="rId94"/>
    <p:sldId id="578" r:id="rId95"/>
    <p:sldId id="919" r:id="rId96"/>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CC96A-A374-A048-8CA6-7E2D8FA47424}" v="13" dt="2019-01-10T18:42:49.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57" autoAdjust="0"/>
    <p:restoredTop sz="95732" autoAdjust="0"/>
  </p:normalViewPr>
  <p:slideViewPr>
    <p:cSldViewPr snapToGrid="0">
      <p:cViewPr varScale="1">
        <p:scale>
          <a:sx n="157" d="100"/>
          <a:sy n="157" d="100"/>
        </p:scale>
        <p:origin x="224" y="160"/>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herbein1/Repositories/LLNL/docs/posters/sc17/2017-07-13-UQP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oellnl-my.sharepoint.com/personal/ahn1_llnl_gov/Documents/ECP-Flux-Tutorial/data/ats-task-coun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F5A-FC4B-9BCA-902D4A619FAA}"/>
              </c:ext>
            </c:extLst>
          </c:dPt>
          <c:dPt>
            <c:idx val="1"/>
            <c:bubble3D val="0"/>
            <c:spPr>
              <a:solidFill>
                <a:srgbClr val="0F8C01"/>
              </a:solidFill>
              <a:ln w="19050">
                <a:solidFill>
                  <a:schemeClr val="lt1"/>
                </a:solidFill>
              </a:ln>
              <a:effectLst/>
            </c:spPr>
            <c:extLst>
              <c:ext xmlns:c16="http://schemas.microsoft.com/office/drawing/2014/chart" uri="{C3380CC4-5D6E-409C-BE32-E72D297353CC}">
                <c16:uniqueId val="{00000003-DF5A-FC4B-9BCA-902D4A619FAA}"/>
              </c:ext>
            </c:extLst>
          </c:dPt>
          <c:dPt>
            <c:idx val="2"/>
            <c:bubble3D val="0"/>
            <c:spPr>
              <a:solidFill>
                <a:srgbClr val="0432FF"/>
              </a:solidFill>
              <a:ln w="19050">
                <a:solidFill>
                  <a:schemeClr val="lt1"/>
                </a:solidFill>
              </a:ln>
              <a:effectLst/>
            </c:spPr>
            <c:extLst>
              <c:ext xmlns:c16="http://schemas.microsoft.com/office/drawing/2014/chart" uri="{C3380CC4-5D6E-409C-BE32-E72D297353CC}">
                <c16:uniqueId val="{00000005-DF5A-FC4B-9BCA-902D4A619FAA}"/>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DF5A-FC4B-9BCA-902D4A619FAA}"/>
              </c:ext>
            </c:extLst>
          </c:dPt>
          <c:cat>
            <c:strRef>
              <c:f>Sheet1!$A$9:$A$12</c:f>
              <c:strCache>
                <c:ptCount val="4"/>
                <c:pt idx="0">
                  <c:v>UQP Startup</c:v>
                </c:pt>
                <c:pt idx="1">
                  <c:v>Job Submission</c:v>
                </c:pt>
                <c:pt idx="2">
                  <c:v>File Creation</c:v>
                </c:pt>
                <c:pt idx="3">
                  <c:v>File Access</c:v>
                </c:pt>
              </c:strCache>
            </c:strRef>
          </c:cat>
          <c:val>
            <c:numRef>
              <c:f>Sheet1!$B$9:$B$12</c:f>
              <c:numCache>
                <c:formatCode>General</c:formatCode>
                <c:ptCount val="4"/>
                <c:pt idx="0">
                  <c:v>4.0800000667571936</c:v>
                </c:pt>
                <c:pt idx="1">
                  <c:v>3.7400000095367432</c:v>
                </c:pt>
                <c:pt idx="2">
                  <c:v>67.259999990463257</c:v>
                </c:pt>
                <c:pt idx="3">
                  <c:v>62.319999933242563</c:v>
                </c:pt>
              </c:numCache>
            </c:numRef>
          </c:val>
          <c:extLst>
            <c:ext xmlns:c16="http://schemas.microsoft.com/office/drawing/2014/chart" uri="{C3380CC4-5D6E-409C-BE32-E72D297353CC}">
              <c16:uniqueId val="{00000008-DF5A-FC4B-9BCA-902D4A619FAA}"/>
            </c:ext>
          </c:extLst>
        </c:ser>
        <c:dLbls>
          <c:showLegendKey val="0"/>
          <c:showVal val="0"/>
          <c:showCatName val="0"/>
          <c:showSerName val="0"/>
          <c:showPercent val="0"/>
          <c:showBubbleSize val="0"/>
          <c:showLeaderLines val="1"/>
        </c:dLbls>
        <c:firstSliceAng val="49"/>
      </c:pieChart>
      <c:spPr>
        <a:noFill/>
        <a:ln>
          <a:noFill/>
        </a:ln>
        <a:effectLst/>
      </c:spPr>
    </c:plotArea>
    <c:legend>
      <c:legendPos val="r"/>
      <c:layout>
        <c:manualLayout>
          <c:xMode val="edge"/>
          <c:yMode val="edge"/>
          <c:x val="0.57559241360363977"/>
          <c:y val="0.47547544266677999"/>
          <c:w val="0.36598944127318883"/>
          <c:h val="0.504823239307786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cat>
            <c:numRef>
              <c:f>Sheet1!$A$2:$A$13</c:f>
              <c:numCache>
                <c:formatCode>General</c:formatCode>
                <c:ptCount val="12"/>
                <c:pt idx="0">
                  <c:v>1</c:v>
                </c:pt>
                <c:pt idx="1">
                  <c:v>2</c:v>
                </c:pt>
                <c:pt idx="2">
                  <c:v>3</c:v>
                </c:pt>
                <c:pt idx="3">
                  <c:v>4</c:v>
                </c:pt>
                <c:pt idx="4">
                  <c:v>7</c:v>
                </c:pt>
                <c:pt idx="5">
                  <c:v>8</c:v>
                </c:pt>
                <c:pt idx="6">
                  <c:v>9</c:v>
                </c:pt>
                <c:pt idx="7">
                  <c:v>12</c:v>
                </c:pt>
                <c:pt idx="8">
                  <c:v>13</c:v>
                </c:pt>
                <c:pt idx="9">
                  <c:v>16</c:v>
                </c:pt>
                <c:pt idx="10">
                  <c:v>40</c:v>
                </c:pt>
              </c:numCache>
            </c:numRef>
          </c:cat>
          <c:val>
            <c:numRef>
              <c:f>Sheet1!$B$2:$B$13</c:f>
              <c:numCache>
                <c:formatCode>General</c:formatCode>
                <c:ptCount val="12"/>
                <c:pt idx="0">
                  <c:v>1022</c:v>
                </c:pt>
                <c:pt idx="1">
                  <c:v>32</c:v>
                </c:pt>
                <c:pt idx="2">
                  <c:v>7</c:v>
                </c:pt>
                <c:pt idx="3">
                  <c:v>131</c:v>
                </c:pt>
                <c:pt idx="4">
                  <c:v>1.5</c:v>
                </c:pt>
                <c:pt idx="5">
                  <c:v>7</c:v>
                </c:pt>
                <c:pt idx="6">
                  <c:v>1.5</c:v>
                </c:pt>
                <c:pt idx="7">
                  <c:v>3</c:v>
                </c:pt>
                <c:pt idx="8">
                  <c:v>1.5</c:v>
                </c:pt>
                <c:pt idx="9">
                  <c:v>14</c:v>
                </c:pt>
                <c:pt idx="10">
                  <c:v>1.5</c:v>
                </c:pt>
              </c:numCache>
            </c:numRef>
          </c:val>
          <c:extLst>
            <c:ext xmlns:c16="http://schemas.microsoft.com/office/drawing/2014/chart" uri="{C3380CC4-5D6E-409C-BE32-E72D297353CC}">
              <c16:uniqueId val="{00000000-3395-CB4D-975B-45F7F902E41D}"/>
            </c:ext>
          </c:extLst>
        </c:ser>
        <c:dLbls>
          <c:showLegendKey val="0"/>
          <c:showVal val="0"/>
          <c:showCatName val="0"/>
          <c:showSerName val="0"/>
          <c:showPercent val="0"/>
          <c:showBubbleSize val="0"/>
        </c:dLbls>
        <c:gapWidth val="219"/>
        <c:overlap val="-27"/>
        <c:axId val="137811119"/>
        <c:axId val="137812799"/>
      </c:barChart>
      <c:catAx>
        <c:axId val="13781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37812799"/>
        <c:crosses val="autoZero"/>
        <c:auto val="1"/>
        <c:lblAlgn val="ctr"/>
        <c:lblOffset val="100"/>
        <c:noMultiLvlLbl val="0"/>
      </c:catAx>
      <c:valAx>
        <c:axId val="137812799"/>
        <c:scaling>
          <c:logBase val="10"/>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37811119"/>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dirty="0">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5123100" y="-712561"/>
          <a:ext cx="6110968" cy="6110968"/>
        </a:xfrm>
        <a:prstGeom prst="blockArc">
          <a:avLst>
            <a:gd name="adj1" fmla="val 18900000"/>
            <a:gd name="adj2" fmla="val 2700000"/>
            <a:gd name="adj3" fmla="val 353"/>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512836" y="348944"/>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Co-scheduling challenge</a:t>
          </a:r>
          <a:endParaRPr lang="en-US" sz="2400" kern="1200" dirty="0"/>
        </a:p>
      </dsp:txBody>
      <dsp:txXfrm>
        <a:off x="512836" y="348944"/>
        <a:ext cx="7099710" cy="698251"/>
      </dsp:txXfrm>
    </dsp:sp>
    <dsp:sp modelId="{27C71890-F47A-4E43-9E2E-B92D3C2A3D0A}">
      <dsp:nvSpPr>
        <dsp:cNvPr id="0" name=""/>
        <dsp:cNvSpPr/>
      </dsp:nvSpPr>
      <dsp:spPr>
        <a:xfrm>
          <a:off x="76428" y="261662"/>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913159" y="1396502"/>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Job throughput challenge</a:t>
          </a:r>
          <a:endParaRPr lang="en-US" sz="2400" kern="1200" dirty="0"/>
        </a:p>
      </dsp:txBody>
      <dsp:txXfrm>
        <a:off x="913159" y="1396502"/>
        <a:ext cx="6699386" cy="698251"/>
      </dsp:txXfrm>
    </dsp:sp>
    <dsp:sp modelId="{33754981-84E3-FC47-988F-160687A08AF5}">
      <dsp:nvSpPr>
        <dsp:cNvPr id="0" name=""/>
        <dsp:cNvSpPr/>
      </dsp:nvSpPr>
      <dsp:spPr>
        <a:xfrm>
          <a:off x="476752" y="1309221"/>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13159" y="2444061"/>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Job communication/coordination challenge</a:t>
          </a:r>
          <a:endParaRPr lang="en-US" sz="2400" kern="1200" dirty="0"/>
        </a:p>
      </dsp:txBody>
      <dsp:txXfrm>
        <a:off x="913159" y="2444061"/>
        <a:ext cx="6699386" cy="698251"/>
      </dsp:txXfrm>
    </dsp:sp>
    <dsp:sp modelId="{6E1BC9F5-B103-0842-82D2-52C29B73BD5B}">
      <dsp:nvSpPr>
        <dsp:cNvPr id="0" name=""/>
        <dsp:cNvSpPr/>
      </dsp:nvSpPr>
      <dsp:spPr>
        <a:xfrm>
          <a:off x="476752" y="2356780"/>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512836" y="3491620"/>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Portability challenge</a:t>
          </a:r>
          <a:endParaRPr lang="en-US" sz="2400" kern="1200" dirty="0"/>
        </a:p>
      </dsp:txBody>
      <dsp:txXfrm>
        <a:off x="512836" y="3491620"/>
        <a:ext cx="7099710" cy="698251"/>
      </dsp:txXfrm>
    </dsp:sp>
    <dsp:sp modelId="{21BDE50C-5DB5-DC4E-8EF3-32EC29527485}">
      <dsp:nvSpPr>
        <dsp:cNvPr id="0" name=""/>
        <dsp:cNvSpPr/>
      </dsp:nvSpPr>
      <dsp:spPr>
        <a:xfrm>
          <a:off x="76428" y="3404338"/>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Co-scheduling challenge</a:t>
          </a:r>
          <a:endParaRPr lang="en-US" sz="1100" kern="1200" dirty="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Job throughput challenge</a:t>
          </a:r>
          <a:endParaRPr lang="en-US" sz="1100" kern="1200" dirty="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Job communication/coordination challenge</a:t>
          </a:r>
          <a:endParaRPr lang="en-US" sz="1100" kern="1200" dirty="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Roman" panose="02000503020000020003" pitchFamily="2" charset="0"/>
            </a:rPr>
            <a:t>Portability challenge</a:t>
          </a:r>
          <a:endParaRPr lang="en-US" sz="1100" kern="1200" dirty="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1/14/19</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1/14/19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150766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dirty="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235245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17017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59</a:t>
            </a:fld>
            <a:endParaRPr lang="en-US" dirty="0"/>
          </a:p>
        </p:txBody>
      </p:sp>
    </p:spTree>
    <p:extLst>
      <p:ext uri="{BB962C8B-B14F-4D97-AF65-F5344CB8AC3E}">
        <p14:creationId xmlns:p14="http://schemas.microsoft.com/office/powerpoint/2010/main" val="128800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check on L2 statement by Tom</a:t>
            </a:r>
          </a:p>
        </p:txBody>
      </p:sp>
      <p:sp>
        <p:nvSpPr>
          <p:cNvPr id="4" name="Slide Number Placeholder 3"/>
          <p:cNvSpPr>
            <a:spLocks noGrp="1"/>
          </p:cNvSpPr>
          <p:nvPr>
            <p:ph type="sldNum" sz="quarter" idx="5"/>
          </p:nvPr>
        </p:nvSpPr>
        <p:spPr/>
        <p:txBody>
          <a:bodyPr/>
          <a:lstStyle/>
          <a:p>
            <a:fld id="{4CFDF800-FE0E-A944-8AC1-D57C07B352FC}" type="slidenum">
              <a:rPr lang="en-US" smtClean="0"/>
              <a:pPr/>
              <a:t>62</a:t>
            </a:fld>
            <a:endParaRPr lang="en-US" dirty="0"/>
          </a:p>
        </p:txBody>
      </p:sp>
    </p:spTree>
    <p:extLst>
      <p:ext uri="{BB962C8B-B14F-4D97-AF65-F5344CB8AC3E}">
        <p14:creationId xmlns:p14="http://schemas.microsoft.com/office/powerpoint/2010/main" val="427973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using traditional </a:t>
            </a:r>
            <a:r>
              <a:rPr lang="en-US" dirty="0" err="1"/>
              <a:t>jobstep</a:t>
            </a:r>
            <a:r>
              <a:rPr lang="en-US" dirty="0"/>
              <a:t> doesn't work in this case</a:t>
            </a:r>
          </a:p>
          <a:p>
            <a:endParaRPr lang="en-US" dirty="0"/>
          </a:p>
          <a:p>
            <a:r>
              <a:rPr lang="en-US" dirty="0"/>
              <a:t>Portability: works on SLURM and LSF</a:t>
            </a:r>
          </a:p>
        </p:txBody>
      </p:sp>
      <p:sp>
        <p:nvSpPr>
          <p:cNvPr id="4" name="Slide Number Placeholder 3"/>
          <p:cNvSpPr>
            <a:spLocks noGrp="1"/>
          </p:cNvSpPr>
          <p:nvPr>
            <p:ph type="sldNum" sz="quarter" idx="5"/>
          </p:nvPr>
        </p:nvSpPr>
        <p:spPr/>
        <p:txBody>
          <a:bodyPr/>
          <a:lstStyle/>
          <a:p>
            <a:fld id="{4CFDF800-FE0E-A944-8AC1-D57C07B352FC}" type="slidenum">
              <a:rPr lang="en-US" smtClean="0"/>
              <a:pPr/>
              <a:t>64</a:t>
            </a:fld>
            <a:endParaRPr lang="en-US" dirty="0"/>
          </a:p>
        </p:txBody>
      </p:sp>
    </p:spTree>
    <p:extLst>
      <p:ext uri="{BB962C8B-B14F-4D97-AF65-F5344CB8AC3E}">
        <p14:creationId xmlns:p14="http://schemas.microsoft.com/office/powerpoint/2010/main" val="12084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67</a:t>
            </a:fld>
            <a:endParaRPr lang="en-US" dirty="0"/>
          </a:p>
        </p:txBody>
      </p:sp>
    </p:spTree>
    <p:extLst>
      <p:ext uri="{BB962C8B-B14F-4D97-AF65-F5344CB8AC3E}">
        <p14:creationId xmlns:p14="http://schemas.microsoft.com/office/powerpoint/2010/main" val="318121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75</a:t>
            </a:fld>
            <a:endParaRPr lang="en-US" dirty="0"/>
          </a:p>
        </p:txBody>
      </p:sp>
    </p:spTree>
    <p:extLst>
      <p:ext uri="{BB962C8B-B14F-4D97-AF65-F5344CB8AC3E}">
        <p14:creationId xmlns:p14="http://schemas.microsoft.com/office/powerpoint/2010/main" val="256240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91</a:t>
            </a:fld>
            <a:endParaRPr lang="en-US" dirty="0"/>
          </a:p>
        </p:txBody>
      </p:sp>
    </p:spTree>
    <p:extLst>
      <p:ext uri="{BB962C8B-B14F-4D97-AF65-F5344CB8AC3E}">
        <p14:creationId xmlns:p14="http://schemas.microsoft.com/office/powerpoint/2010/main" val="2065271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LLNL-PRES- 765450</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pic>
        <p:nvPicPr>
          <p:cNvPr id="4" name="Picture 3">
            <a:extLst>
              <a:ext uri="{FF2B5EF4-FFF2-40B4-BE49-F238E27FC236}">
                <a16:creationId xmlns:a16="http://schemas.microsoft.com/office/drawing/2014/main" id="{77E6B298-03C0-5944-87D3-FC82B572219F}"/>
              </a:ext>
            </a:extLst>
          </p:cNvPr>
          <p:cNvPicPr>
            <a:picLocks noChangeAspect="1"/>
          </p:cNvPicPr>
          <p:nvPr userDrawn="1"/>
        </p:nvPicPr>
        <p:blipFill>
          <a:blip r:embed="rId4"/>
          <a:stretch>
            <a:fillRect/>
          </a:stretch>
        </p:blipFill>
        <p:spPr>
          <a:xfrm>
            <a:off x="9001958" y="6353213"/>
            <a:ext cx="518968" cy="4873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horz"/>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737600" y="6356351"/>
            <a:ext cx="2844800" cy="365125"/>
          </a:xfrm>
          <a:prstGeom prst="rect">
            <a:avLst/>
          </a:prstGeom>
        </p:spPr>
        <p:txBody>
          <a:bodyPr/>
          <a:lstStyle>
            <a:lvl1pPr>
              <a:defRPr>
                <a:latin typeface="Helvetica Neue" charset="0"/>
                <a:ea typeface="ＭＳ Ｐゴシック" charset="-128"/>
              </a:defRPr>
            </a:lvl1pPr>
          </a:lstStyle>
          <a:p>
            <a:fld id="{FD69C53E-8B2B-8D47-B7F9-61471B881048}" type="slidenum">
              <a:rPr lang="en-US" altLang="en-US">
                <a:solidFill>
                  <a:srgbClr val="1F497D"/>
                </a:solidFill>
              </a:rPr>
              <a:pPr/>
              <a:t>‹#›</a:t>
            </a:fld>
            <a:endParaRPr lang="en-US" altLang="en-US">
              <a:solidFill>
                <a:srgbClr val="1F497D"/>
              </a:solidFill>
            </a:endParaRPr>
          </a:p>
        </p:txBody>
      </p:sp>
    </p:spTree>
    <p:extLst>
      <p:ext uri="{BB962C8B-B14F-4D97-AF65-F5344CB8AC3E}">
        <p14:creationId xmlns:p14="http://schemas.microsoft.com/office/powerpoint/2010/main" val="406789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3"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LLNL-PRES- 765450</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4"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pic>
        <p:nvPicPr>
          <p:cNvPr id="6" name="Picture 5">
            <a:extLst>
              <a:ext uri="{FF2B5EF4-FFF2-40B4-BE49-F238E27FC236}">
                <a16:creationId xmlns:a16="http://schemas.microsoft.com/office/drawing/2014/main" id="{E5898FA0-7739-D449-8BC1-E8928AE14FCE}"/>
              </a:ext>
            </a:extLst>
          </p:cNvPr>
          <p:cNvPicPr>
            <a:picLocks noChangeAspect="1"/>
          </p:cNvPicPr>
          <p:nvPr userDrawn="1"/>
        </p:nvPicPr>
        <p:blipFill>
          <a:blip r:embed="rId15"/>
          <a:stretch>
            <a:fillRect/>
          </a:stretch>
        </p:blipFill>
        <p:spPr>
          <a:xfrm>
            <a:off x="2913888" y="6396812"/>
            <a:ext cx="533061" cy="500558"/>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lux-framework/flux-sched" TargetMode="External"/><Relationship Id="rId2" Type="http://schemas.openxmlformats.org/officeDocument/2006/relationships/hyperlink" Target="https://github.com/flux-framework/flux-core" TargetMode="External"/><Relationship Id="rId1" Type="http://schemas.openxmlformats.org/officeDocument/2006/relationships/slideLayout" Target="../slideLayouts/slideLayout2.xml"/><Relationship Id="rId6" Type="http://schemas.openxmlformats.org/officeDocument/2006/relationships/hyperlink" Target="https://github.com/flux-framework/flux-framework.github.io" TargetMode="External"/><Relationship Id="rId5" Type="http://schemas.openxmlformats.org/officeDocument/2006/relationships/hyperlink" Target="https://github.com/flux-framework/flux-workflow-examples" TargetMode="External"/><Relationship Id="rId4" Type="http://schemas.openxmlformats.org/officeDocument/2006/relationships/hyperlink" Target="https://github.com/flux-framework/flux-hierarch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5.emf"/><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Agenda</a:t>
            </a:r>
            <a:endParaRPr lang="en-US" dirty="0"/>
          </a:p>
        </p:txBody>
      </p:sp>
      <p:graphicFrame>
        <p:nvGraphicFramePr>
          <p:cNvPr id="6" name="Table 5">
            <a:extLst>
              <a:ext uri="{FF2B5EF4-FFF2-40B4-BE49-F238E27FC236}">
                <a16:creationId xmlns:a16="http://schemas.microsoft.com/office/drawing/2014/main" id="{792EA11A-D54E-8143-90E7-68D5F06B3546}"/>
              </a:ext>
            </a:extLst>
          </p:cNvPr>
          <p:cNvGraphicFramePr>
            <a:graphicFrameLocks noGrp="1"/>
          </p:cNvGraphicFramePr>
          <p:nvPr>
            <p:extLst>
              <p:ext uri="{D42A27DB-BD31-4B8C-83A1-F6EECF244321}">
                <p14:modId xmlns:p14="http://schemas.microsoft.com/office/powerpoint/2010/main" val="2816466930"/>
              </p:ext>
            </p:extLst>
          </p:nvPr>
        </p:nvGraphicFramePr>
        <p:xfrm>
          <a:off x="1182425" y="1541880"/>
          <a:ext cx="9903345" cy="4382100"/>
        </p:xfrm>
        <a:graphic>
          <a:graphicData uri="http://schemas.openxmlformats.org/drawingml/2006/table">
            <a:tbl>
              <a:tblPr firstRow="1" bandRow="1">
                <a:tableStyleId>{5C22544A-7EE6-4342-B048-85BDC9FD1C3A}</a:tableStyleId>
              </a:tblPr>
              <a:tblGrid>
                <a:gridCol w="4016416">
                  <a:extLst>
                    <a:ext uri="{9D8B030D-6E8A-4147-A177-3AD203B41FA5}">
                      <a16:colId xmlns:a16="http://schemas.microsoft.com/office/drawing/2014/main" val="370975788"/>
                    </a:ext>
                  </a:extLst>
                </a:gridCol>
                <a:gridCol w="2351554">
                  <a:extLst>
                    <a:ext uri="{9D8B030D-6E8A-4147-A177-3AD203B41FA5}">
                      <a16:colId xmlns:a16="http://schemas.microsoft.com/office/drawing/2014/main" val="3166618892"/>
                    </a:ext>
                  </a:extLst>
                </a:gridCol>
                <a:gridCol w="3535375">
                  <a:extLst>
                    <a:ext uri="{9D8B030D-6E8A-4147-A177-3AD203B41FA5}">
                      <a16:colId xmlns:a16="http://schemas.microsoft.com/office/drawing/2014/main" val="1113965808"/>
                    </a:ext>
                  </a:extLst>
                </a:gridCol>
              </a:tblGrid>
              <a:tr h="501016">
                <a:tc>
                  <a:txBody>
                    <a:bodyPr/>
                    <a:lstStyle/>
                    <a:p>
                      <a:r>
                        <a:rPr lang="en-US" dirty="0"/>
                        <a:t>Session</a:t>
                      </a:r>
                    </a:p>
                  </a:txBody>
                  <a:tcPr/>
                </a:tc>
                <a:tc>
                  <a:txBody>
                    <a:bodyPr/>
                    <a:lstStyle/>
                    <a:p>
                      <a:r>
                        <a:rPr lang="en-US" dirty="0"/>
                        <a:t>Time</a:t>
                      </a:r>
                    </a:p>
                  </a:txBody>
                  <a:tcPr/>
                </a:tc>
                <a:tc>
                  <a:txBody>
                    <a:bodyPr/>
                    <a:lstStyle/>
                    <a:p>
                      <a:r>
                        <a:rPr lang="en-US" dirty="0"/>
                        <a:t>Presenter</a:t>
                      </a:r>
                    </a:p>
                  </a:txBody>
                  <a:tcPr/>
                </a:tc>
                <a:extLst>
                  <a:ext uri="{0D108BD9-81ED-4DB2-BD59-A6C34878D82A}">
                    <a16:rowId xmlns:a16="http://schemas.microsoft.com/office/drawing/2014/main" val="2420204290"/>
                  </a:ext>
                </a:extLst>
              </a:tr>
              <a:tr h="523222">
                <a:tc>
                  <a:txBody>
                    <a:bodyPr/>
                    <a:lstStyle/>
                    <a:p>
                      <a:r>
                        <a:rPr lang="en-US" sz="1800" dirty="0">
                          <a:latin typeface="Calibri" panose="020F0502020204030204" pitchFamily="34" charset="0"/>
                          <a:cs typeface="Calibri" panose="020F0502020204030204" pitchFamily="34" charset="0"/>
                        </a:rPr>
                        <a:t>Overcoming Scheduling Challenges for </a:t>
                      </a:r>
                      <a:r>
                        <a:rPr lang="en-US" sz="1800" dirty="0" err="1">
                          <a:latin typeface="Calibri" panose="020F0502020204030204" pitchFamily="34" charset="0"/>
                          <a:cs typeface="Calibri" panose="020F0502020204030204" pitchFamily="34" charset="0"/>
                        </a:rPr>
                        <a:t>Exascale</a:t>
                      </a:r>
                      <a:r>
                        <a:rPr lang="en-US" sz="1800" dirty="0">
                          <a:latin typeface="Calibri" panose="020F0502020204030204" pitchFamily="34" charset="0"/>
                          <a:cs typeface="Calibri" panose="020F0502020204030204" pitchFamily="34" charset="0"/>
                        </a:rPr>
                        <a:t> Workflows</a:t>
                      </a:r>
                      <a:endParaRPr lang="en-US" dirty="0">
                        <a:latin typeface="Calibri" panose="020F0502020204030204" pitchFamily="34" charset="0"/>
                        <a:cs typeface="Calibri" panose="020F0502020204030204" pitchFamily="34" charset="0"/>
                      </a:endParaRPr>
                    </a:p>
                  </a:txBody>
                  <a:tcPr/>
                </a:tc>
                <a:tc>
                  <a:txBody>
                    <a:bodyPr/>
                    <a:lstStyle/>
                    <a:p>
                      <a:r>
                        <a:rPr lang="en-US" dirty="0"/>
                        <a:t>8:30AM – 8:50AM</a:t>
                      </a:r>
                    </a:p>
                  </a:txBody>
                  <a:tcPr/>
                </a:tc>
                <a:tc>
                  <a:txBody>
                    <a:bodyPr/>
                    <a:lstStyle/>
                    <a:p>
                      <a:r>
                        <a:rPr lang="en-US" dirty="0"/>
                        <a:t>Dong H. Ahn</a:t>
                      </a:r>
                    </a:p>
                  </a:txBody>
                  <a:tcPr/>
                </a:tc>
                <a:extLst>
                  <a:ext uri="{0D108BD9-81ED-4DB2-BD59-A6C34878D82A}">
                    <a16:rowId xmlns:a16="http://schemas.microsoft.com/office/drawing/2014/main" val="2944090152"/>
                  </a:ext>
                </a:extLst>
              </a:tr>
              <a:tr h="523222">
                <a:tc>
                  <a:txBody>
                    <a:bodyPr/>
                    <a:lstStyle/>
                    <a:p>
                      <a:r>
                        <a:rPr lang="en-US" dirty="0"/>
                        <a:t>Flux APIs for Scientific Workflows</a:t>
                      </a:r>
                    </a:p>
                  </a:txBody>
                  <a:tcPr/>
                </a:tc>
                <a:tc>
                  <a:txBody>
                    <a:bodyPr/>
                    <a:lstStyle/>
                    <a:p>
                      <a:r>
                        <a:rPr lang="en-US" dirty="0"/>
                        <a:t>8:50AM – 9:20AM </a:t>
                      </a:r>
                    </a:p>
                  </a:txBody>
                  <a:tcPr/>
                </a:tc>
                <a:tc>
                  <a:txBody>
                    <a:bodyPr/>
                    <a:lstStyle/>
                    <a:p>
                      <a:r>
                        <a:rPr lang="en-US" dirty="0"/>
                        <a:t>Stephen </a:t>
                      </a:r>
                      <a:r>
                        <a:rPr lang="en-US" dirty="0" err="1"/>
                        <a:t>Herbein</a:t>
                      </a:r>
                      <a:endParaRPr lang="en-US" dirty="0"/>
                    </a:p>
                  </a:txBody>
                  <a:tcPr/>
                </a:tc>
                <a:extLst>
                  <a:ext uri="{0D108BD9-81ED-4DB2-BD59-A6C34878D82A}">
                    <a16:rowId xmlns:a16="http://schemas.microsoft.com/office/drawing/2014/main" val="517185191"/>
                  </a:ext>
                </a:extLst>
              </a:tr>
              <a:tr h="523222">
                <a:tc>
                  <a:txBody>
                    <a:bodyPr/>
                    <a:lstStyle/>
                    <a:p>
                      <a:r>
                        <a:rPr lang="en-US" dirty="0"/>
                        <a:t>Real-World Practices and Examples</a:t>
                      </a:r>
                    </a:p>
                  </a:txBody>
                  <a:tcPr/>
                </a:tc>
                <a:tc>
                  <a:txBody>
                    <a:bodyPr/>
                    <a:lstStyle/>
                    <a:p>
                      <a:r>
                        <a:rPr lang="en-US" dirty="0"/>
                        <a:t>9:20AM – 10:20AM</a:t>
                      </a:r>
                    </a:p>
                  </a:txBody>
                  <a:tcPr/>
                </a:tc>
                <a:tc>
                  <a:txBody>
                    <a:bodyPr/>
                    <a:lstStyle/>
                    <a:p>
                      <a:r>
                        <a:rPr lang="en-US" dirty="0"/>
                        <a:t>Joe Koning (30 mins) and Stephen </a:t>
                      </a:r>
                      <a:r>
                        <a:rPr lang="en-US" dirty="0" err="1"/>
                        <a:t>Herbein</a:t>
                      </a:r>
                      <a:r>
                        <a:rPr lang="en-US" dirty="0"/>
                        <a:t> (20 mins)</a:t>
                      </a:r>
                    </a:p>
                  </a:txBody>
                  <a:tcPr/>
                </a:tc>
                <a:extLst>
                  <a:ext uri="{0D108BD9-81ED-4DB2-BD59-A6C34878D82A}">
                    <a16:rowId xmlns:a16="http://schemas.microsoft.com/office/drawing/2014/main" val="955979912"/>
                  </a:ext>
                </a:extLst>
              </a:tr>
              <a:tr h="523222">
                <a:tc>
                  <a:txBody>
                    <a:bodyPr/>
                    <a:lstStyle/>
                    <a:p>
                      <a:r>
                        <a:rPr lang="en-US" dirty="0"/>
                        <a:t>Break</a:t>
                      </a:r>
                    </a:p>
                  </a:txBody>
                  <a:tcPr/>
                </a:tc>
                <a:tc>
                  <a:txBody>
                    <a:bodyPr/>
                    <a:lstStyle/>
                    <a:p>
                      <a:r>
                        <a:rPr lang="en-US" dirty="0"/>
                        <a:t>10:20AM – 10:30AM</a:t>
                      </a:r>
                    </a:p>
                  </a:txBody>
                  <a:tcPr/>
                </a:tc>
                <a:tc>
                  <a:txBody>
                    <a:bodyPr/>
                    <a:lstStyle/>
                    <a:p>
                      <a:endParaRPr lang="en-US" dirty="0"/>
                    </a:p>
                  </a:txBody>
                  <a:tcPr/>
                </a:tc>
                <a:extLst>
                  <a:ext uri="{0D108BD9-81ED-4DB2-BD59-A6C34878D82A}">
                    <a16:rowId xmlns:a16="http://schemas.microsoft.com/office/drawing/2014/main" val="1910741690"/>
                  </a:ext>
                </a:extLst>
              </a:tr>
              <a:tr h="5232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Future topics: Resource data models and performance variation-aware scheduling</a:t>
                      </a:r>
                    </a:p>
                  </a:txBody>
                  <a:tcPr/>
                </a:tc>
                <a:tc>
                  <a:txBody>
                    <a:bodyPr/>
                    <a:lstStyle/>
                    <a:p>
                      <a:r>
                        <a:rPr lang="en-US" dirty="0"/>
                        <a:t>10:30AM – 11:00AM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Dong H. Ahn and </a:t>
                      </a:r>
                      <a:r>
                        <a:rPr lang="en-US" dirty="0" err="1"/>
                        <a:t>Tapasya</a:t>
                      </a:r>
                      <a:r>
                        <a:rPr lang="en-US" dirty="0"/>
                        <a:t> </a:t>
                      </a:r>
                      <a:r>
                        <a:rPr lang="en-US" dirty="0" err="1"/>
                        <a:t>Patki</a:t>
                      </a:r>
                      <a:endParaRPr lang="en-US" dirty="0"/>
                    </a:p>
                    <a:p>
                      <a:endParaRPr lang="en-US" dirty="0"/>
                    </a:p>
                  </a:txBody>
                  <a:tcPr/>
                </a:tc>
                <a:extLst>
                  <a:ext uri="{0D108BD9-81ED-4DB2-BD59-A6C34878D82A}">
                    <a16:rowId xmlns:a16="http://schemas.microsoft.com/office/drawing/2014/main" val="3968050372"/>
                  </a:ext>
                </a:extLst>
              </a:tr>
              <a:tr h="5232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Considerations of using Flux and hands-on</a:t>
                      </a:r>
                    </a:p>
                    <a:p>
                      <a:endParaRPr lang="en-US" dirty="0"/>
                    </a:p>
                  </a:txBody>
                  <a:tcPr/>
                </a:tc>
                <a:tc>
                  <a:txBody>
                    <a:bodyPr/>
                    <a:lstStyle/>
                    <a:p>
                      <a:r>
                        <a:rPr lang="en-US" dirty="0"/>
                        <a:t>11:00AM – 12:00PM</a:t>
                      </a:r>
                    </a:p>
                  </a:txBody>
                  <a:tcPr/>
                </a:tc>
                <a:tc>
                  <a:txBody>
                    <a:bodyPr/>
                    <a:lstStyle/>
                    <a:p>
                      <a:r>
                        <a:rPr lang="en-US" dirty="0" err="1"/>
                        <a:t>Tapasya</a:t>
                      </a:r>
                      <a:r>
                        <a:rPr lang="en-US" dirty="0"/>
                        <a:t> </a:t>
                      </a:r>
                      <a:r>
                        <a:rPr lang="en-US" dirty="0" err="1"/>
                        <a:t>Patki</a:t>
                      </a:r>
                      <a:r>
                        <a:rPr lang="en-US" dirty="0"/>
                        <a:t> + Stephen </a:t>
                      </a:r>
                      <a:r>
                        <a:rPr lang="en-US" dirty="0" err="1"/>
                        <a:t>Herbein</a:t>
                      </a:r>
                      <a:r>
                        <a:rPr lang="en-US" dirty="0"/>
                        <a:t> hands-on workflow examples </a:t>
                      </a:r>
                    </a:p>
                  </a:txBody>
                  <a:tcPr/>
                </a:tc>
                <a:extLst>
                  <a:ext uri="{0D108BD9-81ED-4DB2-BD59-A6C34878D82A}">
                    <a16:rowId xmlns:a16="http://schemas.microsoft.com/office/drawing/2014/main" val="799987475"/>
                  </a:ext>
                </a:extLst>
              </a:tr>
            </a:tbl>
          </a:graphicData>
        </a:graphic>
      </p:graphicFrame>
    </p:spTree>
    <p:extLst>
      <p:ext uri="{BB962C8B-B14F-4D97-AF65-F5344CB8AC3E}">
        <p14:creationId xmlns:p14="http://schemas.microsoft.com/office/powerpoint/2010/main" val="418170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A consistent API set facilitates high portability.</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282232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Flux’s APIs are consistent across different platforms </a:t>
            </a:r>
          </a:p>
          <a:p>
            <a:r>
              <a:rPr lang="en-US" dirty="0">
                <a:latin typeface="Avenir Roman" panose="02000503020000020003" pitchFamily="2" charset="0"/>
              </a:rPr>
              <a:t>Effort for porting and optimizing Flux itself for a new environment is small</a:t>
            </a:r>
          </a:p>
          <a:p>
            <a:pPr lvl="1"/>
            <a:r>
              <a:rPr lang="en-US" dirty="0">
                <a:latin typeface="Avenir Roman" panose="02000503020000020003" pitchFamily="2" charset="0"/>
              </a:rPr>
              <a:t>Linux</a:t>
            </a:r>
          </a:p>
          <a:p>
            <a:pPr lvl="1"/>
            <a:r>
              <a:rPr lang="en-US" dirty="0">
                <a:latin typeface="Avenir Roman" panose="02000503020000020003" pitchFamily="2" charset="0"/>
              </a:rPr>
              <a:t>Require the lower-level system to provide the Process Management Interface (PMI)</a:t>
            </a:r>
          </a:p>
        </p:txBody>
      </p:sp>
    </p:spTree>
    <p:extLst>
      <p:ext uri="{BB962C8B-B14F-4D97-AF65-F5344CB8AC3E}">
        <p14:creationId xmlns:p14="http://schemas.microsoft.com/office/powerpoint/2010/main" val="234082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250304" cy="1005840"/>
          </a:xfrm>
        </p:spPr>
        <p:txBody>
          <a:bodyPr/>
          <a:lstStyle/>
          <a:p>
            <a:r>
              <a:rPr lang="en-US" dirty="0">
                <a:latin typeface="Avenir Roman" panose="02000503020000020003" pitchFamily="2" charset="0"/>
              </a:rPr>
              <a:t>Scheduler specialization addresses co-scheduling challenges in </a:t>
            </a:r>
            <a:r>
              <a:rPr lang="en-US" dirty="0">
                <a:solidFill>
                  <a:srgbClr val="0F4F97"/>
                </a:solidFill>
                <a:latin typeface="Avenir Roman" panose="02000503020000020003" pitchFamily="2" charset="0"/>
              </a:rPr>
              <a:t>Cancer Moonshot Pilot2 on Sierra</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297311" y="1410375"/>
            <a:ext cx="6705089" cy="490836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machine-learning module evaluates the top </a:t>
            </a:r>
            <a:r>
              <a:rPr lang="en-US" i="1" dirty="0">
                <a:latin typeface="Avenir Roman" panose="02000503020000020003" pitchFamily="2" charset="0"/>
              </a:rPr>
              <a:t>n</a:t>
            </a:r>
            <a:r>
              <a:rPr lang="en-US" dirty="0">
                <a:latin typeface="Avenir Roman" panose="02000503020000020003" pitchFamily="2" charset="0"/>
              </a:rPr>
              <a:t> candidate patches for MD simulations.</a:t>
            </a:r>
          </a:p>
          <a:p>
            <a:pPr defTabSz="914400"/>
            <a:r>
              <a:rPr lang="en-US" dirty="0">
                <a:latin typeface="Avenir Roman" panose="02000503020000020003" pitchFamily="2" charset="0"/>
              </a:rPr>
              <a:t>Integrate Flux into Maestro workflow manager to start and stop jobs accordingly</a:t>
            </a:r>
          </a:p>
          <a:p>
            <a:pPr defTabSz="914400"/>
            <a:r>
              <a:rPr lang="en-US" dirty="0">
                <a:latin typeface="Avenir Roman" panose="02000503020000020003" pitchFamily="2" charset="0"/>
              </a:rPr>
              <a:t>Maestro adapter to Flux handles the volume of jobs and co-scheduling</a:t>
            </a:r>
          </a:p>
          <a:p>
            <a:pPr lvl="1" defTabSz="914400"/>
            <a:r>
              <a:rPr lang="en-US" dirty="0">
                <a:latin typeface="Avenir Roman" panose="02000503020000020003" pitchFamily="2" charset="0"/>
              </a:rPr>
              <a:t>At least 5 different logically separate jobs, each with CPU and/or GPU requirements on every node</a:t>
            </a:r>
          </a:p>
          <a:p>
            <a:pPr defTabSz="914400"/>
            <a:r>
              <a:rPr lang="en-US" dirty="0">
                <a:latin typeface="Avenir Roman" panose="02000503020000020003" pitchFamily="2" charset="0"/>
              </a:rPr>
              <a:t>Scheduling policy specialized to fastest FCFS policy (queue-depth=1) for throughput.</a:t>
            </a:r>
          </a:p>
          <a:p>
            <a:pPr defTabSz="914400"/>
            <a:r>
              <a:rPr lang="en-US" dirty="0">
                <a:latin typeface="Avenir Roman" panose="02000503020000020003" pitchFamily="2" charset="0"/>
              </a:rPr>
              <a:t>Use of a large single Flux instance</a:t>
            </a:r>
          </a:p>
        </p:txBody>
      </p:sp>
      <p:pic>
        <p:nvPicPr>
          <p:cNvPr id="3" name="Picture 2">
            <a:extLst>
              <a:ext uri="{FF2B5EF4-FFF2-40B4-BE49-F238E27FC236}">
                <a16:creationId xmlns:a16="http://schemas.microsoft.com/office/drawing/2014/main" id="{25F13C0D-F8F6-5A47-B4D8-3949EEB08BC5}"/>
              </a:ext>
            </a:extLst>
          </p:cNvPr>
          <p:cNvPicPr>
            <a:picLocks noChangeAspect="1"/>
          </p:cNvPicPr>
          <p:nvPr/>
        </p:nvPicPr>
        <p:blipFill>
          <a:blip r:embed="rId2"/>
          <a:stretch>
            <a:fillRect/>
          </a:stretch>
        </p:blipFill>
        <p:spPr>
          <a:xfrm>
            <a:off x="167362" y="1286997"/>
            <a:ext cx="5305250" cy="2339323"/>
          </a:xfrm>
          <a:prstGeom prst="rect">
            <a:avLst/>
          </a:prstGeom>
        </p:spPr>
      </p:pic>
      <p:pic>
        <p:nvPicPr>
          <p:cNvPr id="7" name="Picture 6">
            <a:extLst>
              <a:ext uri="{FF2B5EF4-FFF2-40B4-BE49-F238E27FC236}">
                <a16:creationId xmlns:a16="http://schemas.microsoft.com/office/drawing/2014/main" id="{4036DA53-6939-6347-A4A7-52BBC52E598A}"/>
              </a:ext>
            </a:extLst>
          </p:cNvPr>
          <p:cNvPicPr>
            <a:picLocks noChangeAspect="1"/>
          </p:cNvPicPr>
          <p:nvPr/>
        </p:nvPicPr>
        <p:blipFill>
          <a:blip r:embed="rId3"/>
          <a:stretch>
            <a:fillRect/>
          </a:stretch>
        </p:blipFill>
        <p:spPr>
          <a:xfrm>
            <a:off x="1102741" y="3936390"/>
            <a:ext cx="3259191" cy="2382353"/>
          </a:xfrm>
          <a:prstGeom prst="rect">
            <a:avLst/>
          </a:prstGeom>
        </p:spPr>
      </p:pic>
      <p:sp>
        <p:nvSpPr>
          <p:cNvPr id="2" name="Rectangle 1">
            <a:extLst>
              <a:ext uri="{FF2B5EF4-FFF2-40B4-BE49-F238E27FC236}">
                <a16:creationId xmlns:a16="http://schemas.microsoft.com/office/drawing/2014/main" id="{AB404F8B-DF3B-C246-B084-E2DBFF314CCC}"/>
              </a:ext>
            </a:extLst>
          </p:cNvPr>
          <p:cNvSpPr/>
          <p:nvPr/>
        </p:nvSpPr>
        <p:spPr>
          <a:xfrm>
            <a:off x="1440366" y="3533452"/>
            <a:ext cx="2428425" cy="307777"/>
          </a:xfrm>
          <a:prstGeom prst="rect">
            <a:avLst/>
          </a:prstGeom>
        </p:spPr>
        <p:txBody>
          <a:bodyPr wrap="square">
            <a:spAutoFit/>
          </a:bodyPr>
          <a:lstStyle/>
          <a:p>
            <a:r>
              <a:rPr lang="en-US" sz="1400" u="sng" dirty="0">
                <a:latin typeface="Arial" panose="020B0604020202020204" pitchFamily="34" charset="0"/>
                <a:cs typeface="Arial" panose="020B0604020202020204" pitchFamily="34" charset="0"/>
              </a:rPr>
              <a:t>Pilot2 workflow architecture </a:t>
            </a:r>
          </a:p>
        </p:txBody>
      </p:sp>
    </p:spTree>
    <p:extLst>
      <p:ext uri="{BB962C8B-B14F-4D97-AF65-F5344CB8AC3E}">
        <p14:creationId xmlns:p14="http://schemas.microsoft.com/office/powerpoint/2010/main" val="164274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allows MLSI’s Merlin workflow manager for easy, scalable interaction with the scheduler.</a:t>
            </a:r>
            <a:endParaRPr lang="en-US" dirty="0"/>
          </a:p>
        </p:txBody>
      </p:sp>
      <p:pic>
        <p:nvPicPr>
          <p:cNvPr id="6" name="Picture 5">
            <a:extLst>
              <a:ext uri="{FF2B5EF4-FFF2-40B4-BE49-F238E27FC236}">
                <a16:creationId xmlns:a16="http://schemas.microsoft.com/office/drawing/2014/main" id="{F37207E3-5428-BE46-8691-62552DE501D1}"/>
              </a:ext>
            </a:extLst>
          </p:cNvPr>
          <p:cNvPicPr>
            <a:picLocks noChangeAspect="1"/>
          </p:cNvPicPr>
          <p:nvPr/>
        </p:nvPicPr>
        <p:blipFill>
          <a:blip r:embed="rId2"/>
          <a:stretch>
            <a:fillRect/>
          </a:stretch>
        </p:blipFill>
        <p:spPr>
          <a:xfrm>
            <a:off x="1349001" y="1592921"/>
            <a:ext cx="2551253" cy="1102715"/>
          </a:xfrm>
          <a:prstGeom prst="rect">
            <a:avLst/>
          </a:prstGeom>
        </p:spPr>
      </p:pic>
      <p:sp>
        <p:nvSpPr>
          <p:cNvPr id="7" name="Content Placeholder 5">
            <a:extLst>
              <a:ext uri="{FF2B5EF4-FFF2-40B4-BE49-F238E27FC236}">
                <a16:creationId xmlns:a16="http://schemas.microsoft.com/office/drawing/2014/main" id="{BCBBDA2C-5882-944C-9090-6BB60E7963A0}"/>
              </a:ext>
            </a:extLst>
          </p:cNvPr>
          <p:cNvSpPr txBox="1">
            <a:spLocks/>
          </p:cNvSpPr>
          <p:nvPr/>
        </p:nvSpPr>
        <p:spPr>
          <a:xfrm>
            <a:off x="3933279" y="1430648"/>
            <a:ext cx="8063924" cy="463809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Merlin manages the running of an ensemble of simulations with in-situ machine learning.</a:t>
            </a:r>
          </a:p>
          <a:p>
            <a:pPr defTabSz="914400"/>
            <a:r>
              <a:rPr lang="en-US" dirty="0">
                <a:latin typeface="Avenir Roman" panose="02000503020000020003" pitchFamily="2" charset="0"/>
              </a:rPr>
              <a:t>Divide up the large sample space into chunks to run a subset of simulations on each allocation.</a:t>
            </a:r>
          </a:p>
          <a:p>
            <a:pPr defTabSz="914400"/>
            <a:r>
              <a:rPr lang="en-US" dirty="0">
                <a:latin typeface="Avenir Roman" panose="02000503020000020003" pitchFamily="2" charset="0"/>
              </a:rPr>
              <a:t>Issues encountered in Merlin</a:t>
            </a:r>
          </a:p>
          <a:p>
            <a:pPr lvl="1" defTabSz="914400"/>
            <a:r>
              <a:rPr lang="en-US" dirty="0">
                <a:latin typeface="Avenir Roman" panose="02000503020000020003" pitchFamily="2" charset="0"/>
              </a:rPr>
              <a:t>Merlin worker runs on every node of the batch job allocation.</a:t>
            </a:r>
          </a:p>
          <a:p>
            <a:pPr lvl="1" defTabSz="914400"/>
            <a:r>
              <a:rPr lang="en-US" dirty="0">
                <a:latin typeface="Avenir Roman" panose="02000503020000020003" pitchFamily="2" charset="0"/>
              </a:rPr>
              <a:t>A simple python-based subprocess maps the number of tasks and resources onto the different system launch commands: portability and maintenance issues.</a:t>
            </a:r>
          </a:p>
          <a:p>
            <a:pPr lvl="1" defTabSz="914400"/>
            <a:r>
              <a:rPr lang="en-US" dirty="0">
                <a:latin typeface="Avenir Roman" panose="02000503020000020003" pitchFamily="2" charset="0"/>
              </a:rPr>
              <a:t>LSF </a:t>
            </a:r>
            <a:r>
              <a:rPr lang="en-US" dirty="0" err="1">
                <a:latin typeface="Avenir Roman" panose="02000503020000020003" pitchFamily="2" charset="0"/>
              </a:rPr>
              <a:t>jsrun</a:t>
            </a:r>
            <a:r>
              <a:rPr lang="en-US" dirty="0">
                <a:latin typeface="Avenir Roman" panose="02000503020000020003" pitchFamily="2" charset="0"/>
              </a:rPr>
              <a:t> does not allow Merlin brokers to call </a:t>
            </a:r>
            <a:r>
              <a:rPr lang="en-US" dirty="0" err="1">
                <a:latin typeface="Avenir Roman" panose="02000503020000020003" pitchFamily="2" charset="0"/>
              </a:rPr>
              <a:t>jsrun</a:t>
            </a:r>
            <a:r>
              <a:rPr lang="en-US" dirty="0">
                <a:latin typeface="Avenir Roman" panose="02000503020000020003" pitchFamily="2" charset="0"/>
              </a:rPr>
              <a:t> for simulations.</a:t>
            </a:r>
          </a:p>
          <a:p>
            <a:pPr lvl="1" defTabSz="914400"/>
            <a:r>
              <a:rPr lang="en-US" dirty="0">
                <a:latin typeface="Avenir Roman" panose="02000503020000020003" pitchFamily="2" charset="0"/>
              </a:rPr>
              <a:t>co-scheduling with heterogeneous CPUs and GPUs requirements</a:t>
            </a:r>
          </a:p>
        </p:txBody>
      </p:sp>
      <p:grpSp>
        <p:nvGrpSpPr>
          <p:cNvPr id="5" name="Group 4">
            <a:extLst>
              <a:ext uri="{FF2B5EF4-FFF2-40B4-BE49-F238E27FC236}">
                <a16:creationId xmlns:a16="http://schemas.microsoft.com/office/drawing/2014/main" id="{BCE5E2F8-ADD7-0B46-8449-7A13694F7DF9}"/>
              </a:ext>
            </a:extLst>
          </p:cNvPr>
          <p:cNvGrpSpPr/>
          <p:nvPr/>
        </p:nvGrpSpPr>
        <p:grpSpPr>
          <a:xfrm>
            <a:off x="1359383" y="2626385"/>
            <a:ext cx="2356974" cy="1425346"/>
            <a:chOff x="7459684" y="1398186"/>
            <a:chExt cx="4212919" cy="2661457"/>
          </a:xfrm>
        </p:grpSpPr>
        <p:sp>
          <p:nvSpPr>
            <p:cNvPr id="8" name="Rectangle 7">
              <a:extLst>
                <a:ext uri="{FF2B5EF4-FFF2-40B4-BE49-F238E27FC236}">
                  <a16:creationId xmlns:a16="http://schemas.microsoft.com/office/drawing/2014/main" id="{251ACB4F-433B-E04B-A8E7-E6F476576574}"/>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9" name="Rectangle 8">
              <a:extLst>
                <a:ext uri="{FF2B5EF4-FFF2-40B4-BE49-F238E27FC236}">
                  <a16:creationId xmlns:a16="http://schemas.microsoft.com/office/drawing/2014/main" id="{072BB931-0D48-C84B-8623-C2A37FA048DD}"/>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0" name="TextBox 9">
              <a:extLst>
                <a:ext uri="{FF2B5EF4-FFF2-40B4-BE49-F238E27FC236}">
                  <a16:creationId xmlns:a16="http://schemas.microsoft.com/office/drawing/2014/main" id="{4E354DC2-17AA-B741-91A7-2AD5F06D041A}"/>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1" name="BTimage">
              <a:extLst>
                <a:ext uri="{FF2B5EF4-FFF2-40B4-BE49-F238E27FC236}">
                  <a16:creationId xmlns:a16="http://schemas.microsoft.com/office/drawing/2014/main" id="{246EBED7-DF44-EA4F-926B-9685345319C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12" name="Oval 11">
              <a:extLst>
                <a:ext uri="{FF2B5EF4-FFF2-40B4-BE49-F238E27FC236}">
                  <a16:creationId xmlns:a16="http://schemas.microsoft.com/office/drawing/2014/main" id="{3FD264AA-8EE1-8946-A763-19B623485255}"/>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Oval 13">
              <a:extLst>
                <a:ext uri="{FF2B5EF4-FFF2-40B4-BE49-F238E27FC236}">
                  <a16:creationId xmlns:a16="http://schemas.microsoft.com/office/drawing/2014/main" id="{52116C4E-CD41-C540-9A84-520C513B6E71}"/>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Oval 14">
              <a:extLst>
                <a:ext uri="{FF2B5EF4-FFF2-40B4-BE49-F238E27FC236}">
                  <a16:creationId xmlns:a16="http://schemas.microsoft.com/office/drawing/2014/main" id="{F25DAB1F-0A92-C94F-B3FF-CCBEC448BD3D}"/>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6" name="Oval 15">
              <a:extLst>
                <a:ext uri="{FF2B5EF4-FFF2-40B4-BE49-F238E27FC236}">
                  <a16:creationId xmlns:a16="http://schemas.microsoft.com/office/drawing/2014/main" id="{EF2D7CBD-36ED-8341-B129-391518CD78AD}"/>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7" name="Oval 16">
              <a:extLst>
                <a:ext uri="{FF2B5EF4-FFF2-40B4-BE49-F238E27FC236}">
                  <a16:creationId xmlns:a16="http://schemas.microsoft.com/office/drawing/2014/main" id="{27E2A480-E92A-5740-9B79-B3F254CCB057}"/>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Oval 17">
              <a:extLst>
                <a:ext uri="{FF2B5EF4-FFF2-40B4-BE49-F238E27FC236}">
                  <a16:creationId xmlns:a16="http://schemas.microsoft.com/office/drawing/2014/main" id="{3FAEB61D-031C-144B-BC57-4C0EC9FC9E78}"/>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9" name="Oval 18">
              <a:extLst>
                <a:ext uri="{FF2B5EF4-FFF2-40B4-BE49-F238E27FC236}">
                  <a16:creationId xmlns:a16="http://schemas.microsoft.com/office/drawing/2014/main" id="{8DEE2C44-AB61-1144-90CC-9ADB16F1E32D}"/>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0" name="Straight Arrow Connector 19">
              <a:extLst>
                <a:ext uri="{FF2B5EF4-FFF2-40B4-BE49-F238E27FC236}">
                  <a16:creationId xmlns:a16="http://schemas.microsoft.com/office/drawing/2014/main" id="{0F149726-DD87-EE46-8BA8-C8E667AD963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5DCFC54-214B-534C-A7E4-ACBAEBAD158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DD7C9F3-FECB-CF44-9F9C-EF1B579D8582}"/>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2D933C7-4213-7F44-9BC4-D48DBC8FBBD5}"/>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638A401-8844-3241-A417-3F89CE215971}"/>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B39A82-343F-B444-A150-3AAA07F07DA9}"/>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E2D174-3F07-0E4B-A349-DA9FBB127B98}"/>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57BE77D-FCD5-6E4B-B95A-478F413BA10C}"/>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4E98934-E698-144B-BB42-EC243985750A}"/>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24BB8E3-599B-534F-B781-4862A9A9E057}"/>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8C1AE4A-BD4C-C84E-AD49-D368CCA522B1}"/>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455779A-5D35-244C-AD38-77A254C2DF1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1AACE90-FCC3-E744-85EA-856BE6F1D67D}"/>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F304121-5002-5B47-B1CD-5FABB317886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9C1125D-3C62-9148-B3F7-CEF3077FBEC4}"/>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8F8E628-18BC-BB41-A8C5-EF61BF390D55}"/>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ADE27D3-035E-DE45-965B-BAA42229C219}"/>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7" name="Straight Arrow Connector 36">
              <a:extLst>
                <a:ext uri="{FF2B5EF4-FFF2-40B4-BE49-F238E27FC236}">
                  <a16:creationId xmlns:a16="http://schemas.microsoft.com/office/drawing/2014/main" id="{F02D73F4-F36A-844C-B028-05CE1E1B64EB}"/>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4C0CD469-ABDE-9C42-867E-7B3379878649}"/>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9" name="Straight Arrow Connector 38">
              <a:extLst>
                <a:ext uri="{FF2B5EF4-FFF2-40B4-BE49-F238E27FC236}">
                  <a16:creationId xmlns:a16="http://schemas.microsoft.com/office/drawing/2014/main" id="{F6F98BD3-AEDE-174D-9DDD-3FAF2BA94AB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555B1D33-E98B-034E-A87E-C27408F11421}"/>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1" name="Oval 40">
              <a:extLst>
                <a:ext uri="{FF2B5EF4-FFF2-40B4-BE49-F238E27FC236}">
                  <a16:creationId xmlns:a16="http://schemas.microsoft.com/office/drawing/2014/main" id="{B659F084-E634-5049-9AB8-3BB863F1CAD1}"/>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2" name="Oval 41">
              <a:extLst>
                <a:ext uri="{FF2B5EF4-FFF2-40B4-BE49-F238E27FC236}">
                  <a16:creationId xmlns:a16="http://schemas.microsoft.com/office/drawing/2014/main" id="{7998205C-A530-4A49-83BC-F024615C8761}"/>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3" name="Oval 42">
              <a:extLst>
                <a:ext uri="{FF2B5EF4-FFF2-40B4-BE49-F238E27FC236}">
                  <a16:creationId xmlns:a16="http://schemas.microsoft.com/office/drawing/2014/main" id="{4112D059-044A-BB43-87BD-F037C9FCB55E}"/>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4" name="Oval 43">
              <a:extLst>
                <a:ext uri="{FF2B5EF4-FFF2-40B4-BE49-F238E27FC236}">
                  <a16:creationId xmlns:a16="http://schemas.microsoft.com/office/drawing/2014/main" id="{3C4C23DA-D3D3-8147-B50D-1ACDA73F5B50}"/>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5" name="Oval 44">
              <a:extLst>
                <a:ext uri="{FF2B5EF4-FFF2-40B4-BE49-F238E27FC236}">
                  <a16:creationId xmlns:a16="http://schemas.microsoft.com/office/drawing/2014/main" id="{FDFF79B5-77D2-5246-8231-10539070B83C}"/>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AFEACF51-5D50-0A44-AC0D-ADCA6275855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8C4DEE4-61C1-E744-9EB8-534A9631F143}"/>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A21488C-1AF2-9F4A-912F-120A691E64C0}"/>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863F2EBD-D19D-6142-BB6D-7AC3B2EF5611}"/>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0034B94-2CAA-5F41-B5CF-F1755EB9E3A0}"/>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FA2FA0A-1DFB-4C4F-ADFF-6614F4D43F52}"/>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4E6D480-A7CA-4D48-B49D-4121992860F9}"/>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27DCF9AF-4B76-ED4C-BDEA-D5F940D17517}"/>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D016723-2EE1-744E-9107-CA6C2A2E4A6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3FB2A0C-7F34-064C-9B8B-78BD5353F1D4}"/>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75CC1C79-B148-AE4B-A347-79F7DCA48896}"/>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7B1F78A-D628-C04D-A7C8-473FBB73E6A7}"/>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A88249DE-7C38-6E42-A08F-6370C02830B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2CB75B39-38A6-8842-89BB-41FEBE54F94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60" name="Rectangle 59">
            <a:extLst>
              <a:ext uri="{FF2B5EF4-FFF2-40B4-BE49-F238E27FC236}">
                <a16:creationId xmlns:a16="http://schemas.microsoft.com/office/drawing/2014/main" id="{FD41803C-9B65-A041-AB3A-1001F709C58A}"/>
              </a:ext>
            </a:extLst>
          </p:cNvPr>
          <p:cNvSpPr/>
          <p:nvPr/>
        </p:nvSpPr>
        <p:spPr bwMode="auto">
          <a:xfrm>
            <a:off x="210871" y="2755783"/>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pic>
        <p:nvPicPr>
          <p:cNvPr id="61" name="Picture 60">
            <a:extLst>
              <a:ext uri="{FF2B5EF4-FFF2-40B4-BE49-F238E27FC236}">
                <a16:creationId xmlns:a16="http://schemas.microsoft.com/office/drawing/2014/main" id="{7986DA70-13A2-F94C-AAAD-449C2D356CE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421" y="2830674"/>
            <a:ext cx="1099214" cy="1091867"/>
          </a:xfrm>
          <a:prstGeom prst="rect">
            <a:avLst/>
          </a:prstGeom>
        </p:spPr>
      </p:pic>
      <p:sp>
        <p:nvSpPr>
          <p:cNvPr id="2" name="Rectangle 1">
            <a:extLst>
              <a:ext uri="{FF2B5EF4-FFF2-40B4-BE49-F238E27FC236}">
                <a16:creationId xmlns:a16="http://schemas.microsoft.com/office/drawing/2014/main" id="{F228D093-DDD1-544A-A4FB-1CEF9555E9EF}"/>
              </a:ext>
            </a:extLst>
          </p:cNvPr>
          <p:cNvSpPr/>
          <p:nvPr/>
        </p:nvSpPr>
        <p:spPr>
          <a:xfrm>
            <a:off x="73928" y="4138311"/>
            <a:ext cx="3923959" cy="353943"/>
          </a:xfrm>
          <a:prstGeom prst="rect">
            <a:avLst/>
          </a:prstGeom>
        </p:spPr>
        <p:txBody>
          <a:bodyPr wrap="none">
            <a:spAutoFit/>
          </a:bodyPr>
          <a:lstStyle/>
          <a:p>
            <a:r>
              <a:rPr lang="en-US" sz="1700" b="1" dirty="0">
                <a:solidFill>
                  <a:srgbClr val="0F4F97"/>
                </a:solidFill>
                <a:latin typeface="Avenir Roman" panose="02000503020000020003" pitchFamily="2" charset="0"/>
              </a:rPr>
              <a:t>Machine Learning Strategic Initiative</a:t>
            </a:r>
            <a:endParaRPr lang="en-US" sz="1700" dirty="0"/>
          </a:p>
        </p:txBody>
      </p:sp>
    </p:spTree>
    <p:extLst>
      <p:ext uri="{BB962C8B-B14F-4D97-AF65-F5344CB8AC3E}">
        <p14:creationId xmlns:p14="http://schemas.microsoft.com/office/powerpoint/2010/main" val="164049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helps Merlin with all </a:t>
            </a:r>
            <a:r>
              <a:rPr lang="en-US">
                <a:latin typeface="Avenir Roman" panose="02000503020000020003" pitchFamily="2" charset="0"/>
              </a:rPr>
              <a:t>of the </a:t>
            </a:r>
            <a:r>
              <a:rPr lang="en-US" dirty="0">
                <a:latin typeface="Avenir Roman" panose="02000503020000020003" pitchFamily="2" charset="0"/>
              </a:rPr>
              <a:t>key challenges.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Flux instance is instantiated on each batch job allocation.</a:t>
            </a:r>
          </a:p>
          <a:p>
            <a:pPr defTabSz="914400"/>
            <a:r>
              <a:rPr lang="en-US" dirty="0">
                <a:latin typeface="Avenir Roman" panose="02000503020000020003" pitchFamily="2" charset="0"/>
              </a:rPr>
              <a:t>Replace python subprocess call with Flux’s python binding (</a:t>
            </a:r>
            <a:r>
              <a:rPr lang="en-US" b="1" dirty="0" err="1">
                <a:latin typeface="Avenir Roman" panose="02000503020000020003" pitchFamily="2" charset="0"/>
              </a:rPr>
              <a:t>rpc_send</a:t>
            </a:r>
            <a:r>
              <a:rPr lang="en-US" b="1" dirty="0">
                <a:latin typeface="Avenir Roman" panose="02000503020000020003" pitchFamily="2" charset="0"/>
              </a:rPr>
              <a:t> </a:t>
            </a:r>
            <a:r>
              <a:rPr lang="en-US" dirty="0">
                <a:latin typeface="Avenir Roman" panose="02000503020000020003" pitchFamily="2" charset="0"/>
              </a:rPr>
              <a:t>with a </a:t>
            </a:r>
            <a:r>
              <a:rPr lang="en-US" b="1" dirty="0" err="1">
                <a:latin typeface="Avenir Roman" panose="02000503020000020003" pitchFamily="2" charset="0"/>
              </a:rPr>
              <a:t>job.submit</a:t>
            </a:r>
            <a:r>
              <a:rPr lang="en-US" dirty="0">
                <a:latin typeface="Avenir Roman" panose="02000503020000020003" pitchFamily="2" charset="0"/>
              </a:rPr>
              <a:t>)</a:t>
            </a:r>
            <a:r>
              <a:rPr lang="en-US" b="1" dirty="0">
                <a:latin typeface="Avenir Roman" panose="02000503020000020003" pitchFamily="2" charset="0"/>
              </a:rPr>
              <a:t> </a:t>
            </a:r>
            <a:r>
              <a:rPr lang="en-US" dirty="0">
                <a:latin typeface="Avenir Roman" panose="02000503020000020003" pitchFamily="2" charset="0"/>
              </a:rPr>
              <a:t>to submit the job into the containing Flux instance.</a:t>
            </a:r>
          </a:p>
          <a:p>
            <a:pPr defTabSz="914400"/>
            <a:r>
              <a:rPr lang="en-US" dirty="0">
                <a:latin typeface="Avenir Roman" panose="02000503020000020003" pitchFamily="2" charset="0"/>
              </a:rPr>
              <a:t>The workflow manager can be informed on all stages of the job submission by registering a JSC callback on each status change of the submitted job.</a:t>
            </a:r>
          </a:p>
          <a:p>
            <a:pPr defTabSz="914400"/>
            <a:r>
              <a:rPr lang="en-US" dirty="0">
                <a:latin typeface="Avenir Roman" panose="02000503020000020003" pitchFamily="2" charset="0"/>
              </a:rPr>
              <a:t>Use of many small to medium-sized Flux instances for higher job throughput and resiliency.</a:t>
            </a:r>
          </a:p>
          <a:p>
            <a:pPr defTabSz="914400"/>
            <a:endParaRPr lang="en-US" dirty="0"/>
          </a:p>
          <a:p>
            <a:pPr defTabSz="914400"/>
            <a:endParaRPr lang="en-US" dirty="0"/>
          </a:p>
        </p:txBody>
      </p:sp>
    </p:spTree>
    <p:extLst>
      <p:ext uri="{BB962C8B-B14F-4D97-AF65-F5344CB8AC3E}">
        <p14:creationId xmlns:p14="http://schemas.microsoft.com/office/powerpoint/2010/main" val="2528095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Deepening scheduler hierarchy can significantly improve job throughput.</a:t>
            </a:r>
            <a:endParaRPr lang="en-US" dirty="0"/>
          </a:p>
        </p:txBody>
      </p:sp>
      <p:sp>
        <p:nvSpPr>
          <p:cNvPr id="6" name="Rectangle 5">
            <a:extLst>
              <a:ext uri="{FF2B5EF4-FFF2-40B4-BE49-F238E27FC236}">
                <a16:creationId xmlns:a16="http://schemas.microsoft.com/office/drawing/2014/main" id="{89EBFDAF-2D37-5F40-A9CF-B4604089C516}"/>
              </a:ext>
            </a:extLst>
          </p:cNvPr>
          <p:cNvSpPr/>
          <p:nvPr/>
        </p:nvSpPr>
        <p:spPr>
          <a:xfrm>
            <a:off x="9205103" y="5161213"/>
            <a:ext cx="1419171" cy="369332"/>
          </a:xfrm>
          <a:prstGeom prst="rect">
            <a:avLst/>
          </a:prstGeom>
        </p:spPr>
        <p:txBody>
          <a:bodyPr wrap="none">
            <a:spAutoFit/>
          </a:bodyPr>
          <a:lstStyle/>
          <a:p>
            <a:r>
              <a:rPr lang="en-US" dirty="0"/>
              <a:t>UQ workflow</a:t>
            </a:r>
          </a:p>
        </p:txBody>
      </p:sp>
      <p:pic>
        <p:nvPicPr>
          <p:cNvPr id="10" name="Picture 9">
            <a:extLst>
              <a:ext uri="{FF2B5EF4-FFF2-40B4-BE49-F238E27FC236}">
                <a16:creationId xmlns:a16="http://schemas.microsoft.com/office/drawing/2014/main" id="{88685468-49F0-584C-B965-F6885DE5DF41}"/>
              </a:ext>
            </a:extLst>
          </p:cNvPr>
          <p:cNvPicPr>
            <a:picLocks noChangeAspect="1"/>
          </p:cNvPicPr>
          <p:nvPr/>
        </p:nvPicPr>
        <p:blipFill>
          <a:blip r:embed="rId2"/>
          <a:stretch>
            <a:fillRect/>
          </a:stretch>
        </p:blipFill>
        <p:spPr>
          <a:xfrm>
            <a:off x="3468351" y="1760187"/>
            <a:ext cx="4159486" cy="3203027"/>
          </a:xfrm>
          <a:prstGeom prst="rect">
            <a:avLst/>
          </a:prstGeom>
        </p:spPr>
      </p:pic>
      <p:pic>
        <p:nvPicPr>
          <p:cNvPr id="12" name="Picture 11">
            <a:extLst>
              <a:ext uri="{FF2B5EF4-FFF2-40B4-BE49-F238E27FC236}">
                <a16:creationId xmlns:a16="http://schemas.microsoft.com/office/drawing/2014/main" id="{BA7D956D-3143-5F48-AC86-702532DE8A51}"/>
              </a:ext>
            </a:extLst>
          </p:cNvPr>
          <p:cNvPicPr>
            <a:picLocks noChangeAspect="1"/>
          </p:cNvPicPr>
          <p:nvPr/>
        </p:nvPicPr>
        <p:blipFill>
          <a:blip r:embed="rId3"/>
          <a:stretch>
            <a:fillRect/>
          </a:stretch>
        </p:blipFill>
        <p:spPr>
          <a:xfrm>
            <a:off x="7627837" y="1760187"/>
            <a:ext cx="4159487" cy="3203027"/>
          </a:xfrm>
          <a:prstGeom prst="rect">
            <a:avLst/>
          </a:prstGeom>
        </p:spPr>
      </p:pic>
      <p:sp>
        <p:nvSpPr>
          <p:cNvPr id="14" name="Rectangle 13">
            <a:extLst>
              <a:ext uri="{FF2B5EF4-FFF2-40B4-BE49-F238E27FC236}">
                <a16:creationId xmlns:a16="http://schemas.microsoft.com/office/drawing/2014/main" id="{35C9DA22-6026-114C-886B-F733E13E5FC6}"/>
              </a:ext>
            </a:extLst>
          </p:cNvPr>
          <p:cNvSpPr/>
          <p:nvPr/>
        </p:nvSpPr>
        <p:spPr>
          <a:xfrm>
            <a:off x="5182889" y="5161213"/>
            <a:ext cx="1146404" cy="369332"/>
          </a:xfrm>
          <a:prstGeom prst="rect">
            <a:avLst/>
          </a:prstGeom>
        </p:spPr>
        <p:txBody>
          <a:bodyPr wrap="none">
            <a:spAutoFit/>
          </a:bodyPr>
          <a:lstStyle/>
          <a:p>
            <a:r>
              <a:rPr lang="en-US" dirty="0"/>
              <a:t>Stress test</a:t>
            </a:r>
          </a:p>
        </p:txBody>
      </p:sp>
      <p:pic>
        <p:nvPicPr>
          <p:cNvPr id="7" name="Picture 6">
            <a:extLst>
              <a:ext uri="{FF2B5EF4-FFF2-40B4-BE49-F238E27FC236}">
                <a16:creationId xmlns:a16="http://schemas.microsoft.com/office/drawing/2014/main" id="{DB95FD9B-9E6A-C049-81E5-232517C1C663}"/>
              </a:ext>
            </a:extLst>
          </p:cNvPr>
          <p:cNvPicPr>
            <a:picLocks noChangeAspect="1"/>
          </p:cNvPicPr>
          <p:nvPr/>
        </p:nvPicPr>
        <p:blipFill>
          <a:blip r:embed="rId4">
            <a:extLst/>
          </a:blip>
          <a:stretch>
            <a:fillRect/>
          </a:stretch>
        </p:blipFill>
        <p:spPr>
          <a:xfrm>
            <a:off x="200130" y="1814847"/>
            <a:ext cx="3010594" cy="1546854"/>
          </a:xfrm>
          <a:prstGeom prst="rect">
            <a:avLst/>
          </a:prstGeom>
        </p:spPr>
      </p:pic>
      <p:sp>
        <p:nvSpPr>
          <p:cNvPr id="2" name="Rectangle 1">
            <a:extLst>
              <a:ext uri="{FF2B5EF4-FFF2-40B4-BE49-F238E27FC236}">
                <a16:creationId xmlns:a16="http://schemas.microsoft.com/office/drawing/2014/main" id="{CCAC2A49-F567-B042-8161-7CD4FD610D6E}"/>
              </a:ext>
            </a:extLst>
          </p:cNvPr>
          <p:cNvSpPr/>
          <p:nvPr/>
        </p:nvSpPr>
        <p:spPr>
          <a:xfrm>
            <a:off x="200130" y="3581240"/>
            <a:ext cx="2798785" cy="2308324"/>
          </a:xfrm>
          <a:prstGeom prst="rect">
            <a:avLst/>
          </a:prstGeom>
        </p:spPr>
        <p:txBody>
          <a:bodyPr wrap="square">
            <a:spAutoFit/>
          </a:bodyPr>
          <a:lstStyle/>
          <a:p>
            <a:pPr marL="285750" indent="-285750">
              <a:buFont typeface="Arial" panose="020B0604020202020204" pitchFamily="34" charset="0"/>
              <a:buChar char="•"/>
            </a:pPr>
            <a:r>
              <a:rPr lang="en-US" dirty="0">
                <a:latin typeface="Avenir Roman" panose="02000503020000020003" pitchFamily="2" charset="0"/>
              </a:rPr>
              <a:t>Depth-1: allocation level scheduler only</a:t>
            </a:r>
          </a:p>
          <a:p>
            <a:pPr marL="285750" indent="-285750">
              <a:buFont typeface="Arial" panose="020B0604020202020204" pitchFamily="34" charset="0"/>
              <a:buChar char="•"/>
            </a:pPr>
            <a:r>
              <a:rPr lang="en-US" dirty="0">
                <a:latin typeface="Avenir Roman" panose="02000503020000020003" pitchFamily="2" charset="0"/>
              </a:rPr>
              <a:t>Depth-2: spawns additional node-level schedulers</a:t>
            </a:r>
          </a:p>
          <a:p>
            <a:pPr marL="285750" indent="-285750">
              <a:buFont typeface="Arial" panose="020B0604020202020204" pitchFamily="34" charset="0"/>
              <a:buChar char="•"/>
            </a:pPr>
            <a:r>
              <a:rPr lang="en-US" dirty="0">
                <a:latin typeface="Avenir Roman" panose="02000503020000020003" pitchFamily="2" charset="0"/>
              </a:rPr>
              <a:t>Depth-3: further spawns core-level schedulers</a:t>
            </a:r>
            <a:endParaRPr lang="en-US" dirty="0"/>
          </a:p>
        </p:txBody>
      </p:sp>
    </p:spTree>
    <p:extLst>
      <p:ext uri="{BB962C8B-B14F-4D97-AF65-F5344CB8AC3E}">
        <p14:creationId xmlns:p14="http://schemas.microsoft.com/office/powerpoint/2010/main" val="114535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significantly enables emerging workflows on high-end HPC systems.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64043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Ensemble-</a:t>
            </a:r>
            <a:r>
              <a:rPr lang="en-US">
                <a:latin typeface="Avenir Roman" panose="02000503020000020003" pitchFamily="2" charset="0"/>
              </a:rPr>
              <a:t>, coupling-based </a:t>
            </a:r>
            <a:r>
              <a:rPr lang="en-US" dirty="0">
                <a:latin typeface="Avenir Roman" panose="02000503020000020003" pitchFamily="2" charset="0"/>
              </a:rPr>
              <a:t>workflows are increasingly becoming a “norm” on high-end HPC systems and traditional approaches are hard-pressed.</a:t>
            </a:r>
          </a:p>
          <a:p>
            <a:pPr defTabSz="914400"/>
            <a:r>
              <a:rPr lang="en-US" dirty="0">
                <a:latin typeface="Avenir Roman" panose="02000503020000020003" pitchFamily="2" charset="0"/>
              </a:rPr>
              <a:t>Four key challenges have been identified.</a:t>
            </a:r>
          </a:p>
          <a:p>
            <a:pPr defTabSz="914400"/>
            <a:r>
              <a:rPr lang="en-US" dirty="0">
                <a:latin typeface="Avenir Roman" panose="02000503020000020003" pitchFamily="2" charset="0"/>
              </a:rPr>
              <a:t>Flux provides a new scheduling model and an implementation and API set that embody this model.</a:t>
            </a:r>
          </a:p>
          <a:p>
            <a:pPr defTabSz="914400"/>
            <a:r>
              <a:rPr lang="en-US" dirty="0">
                <a:latin typeface="Avenir Roman" panose="02000503020000020003" pitchFamily="2" charset="0"/>
              </a:rPr>
              <a:t>Our case studies and performance evaluations suggest that our model can significantly address all of the challenges.</a:t>
            </a:r>
          </a:p>
          <a:p>
            <a:pPr defTabSz="914400"/>
            <a:r>
              <a:rPr lang="en-US" dirty="0">
                <a:latin typeface="Avenir Roman" panose="02000503020000020003" pitchFamily="2" charset="0"/>
              </a:rPr>
              <a:t>Flux is powering up the production runs of the major science runs on LLNL’s Sierra, pre-</a:t>
            </a:r>
            <a:r>
              <a:rPr lang="en-US" dirty="0" err="1">
                <a:latin typeface="Avenir Roman" panose="02000503020000020003" pitchFamily="2" charset="0"/>
              </a:rPr>
              <a:t>exascale</a:t>
            </a:r>
            <a:r>
              <a:rPr lang="en-US" dirty="0">
                <a:latin typeface="Avenir Roman" panose="02000503020000020003" pitchFamily="2" charset="0"/>
              </a:rPr>
              <a:t> system.</a:t>
            </a:r>
          </a:p>
        </p:txBody>
      </p:sp>
    </p:spTree>
    <p:extLst>
      <p:ext uri="{BB962C8B-B14F-4D97-AF65-F5344CB8AC3E}">
        <p14:creationId xmlns:p14="http://schemas.microsoft.com/office/powerpoint/2010/main" val="11521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Resources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64043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dirty="0" err="1">
                <a:latin typeface="Avenir Roman" panose="02000503020000020003" pitchFamily="2" charset="0"/>
              </a:rPr>
              <a:t>flux-core:</a:t>
            </a:r>
            <a:r>
              <a:rPr lang="en-US" sz="2000" dirty="0" err="1">
                <a:latin typeface="Avenir Roman" panose="02000503020000020003" pitchFamily="2" charset="0"/>
                <a:hlinkClick r:id="rId2"/>
              </a:rPr>
              <a:t>https</a:t>
            </a:r>
            <a:r>
              <a:rPr lang="en-US" sz="2000" dirty="0">
                <a:latin typeface="Avenir Roman" panose="02000503020000020003" pitchFamily="2" charset="0"/>
                <a:hlinkClick r:id="rId2"/>
              </a:rPr>
              <a:t>://github.com/flux-framework/flux-core</a:t>
            </a:r>
          </a:p>
          <a:p>
            <a:pPr defTabSz="914400"/>
            <a:r>
              <a:rPr lang="en-US" sz="2000" dirty="0">
                <a:latin typeface="Avenir Roman" panose="02000503020000020003" pitchFamily="2" charset="0"/>
              </a:rPr>
              <a:t>flux-</a:t>
            </a:r>
            <a:r>
              <a:rPr lang="en-US" sz="2000" dirty="0" err="1">
                <a:latin typeface="Avenir Roman" panose="02000503020000020003" pitchFamily="2" charset="0"/>
              </a:rPr>
              <a:t>sched</a:t>
            </a:r>
            <a:r>
              <a:rPr lang="en-US" sz="2000" dirty="0">
                <a:latin typeface="Avenir Roman" panose="02000503020000020003" pitchFamily="2" charset="0"/>
              </a:rPr>
              <a:t>: </a:t>
            </a:r>
            <a:r>
              <a:rPr lang="en-US" sz="2000" dirty="0">
                <a:latin typeface="Avenir Roman" panose="02000503020000020003" pitchFamily="2" charset="0"/>
                <a:hlinkClick r:id="rId3"/>
              </a:rPr>
              <a:t>https://github.com/flux-framework/flux-sched</a:t>
            </a:r>
            <a:endParaRPr lang="en-US" sz="2000" dirty="0">
              <a:latin typeface="Avenir Roman" panose="02000503020000020003" pitchFamily="2" charset="0"/>
            </a:endParaRPr>
          </a:p>
          <a:p>
            <a:pPr defTabSz="914400"/>
            <a:r>
              <a:rPr lang="en-US" sz="2000" dirty="0">
                <a:latin typeface="Avenir Roman" panose="02000503020000020003" pitchFamily="2" charset="0"/>
              </a:rPr>
              <a:t>Fully hierarchical scheduler: </a:t>
            </a:r>
            <a:r>
              <a:rPr lang="en-US" sz="2000" dirty="0">
                <a:latin typeface="Avenir Roman" panose="02000503020000020003" pitchFamily="2" charset="0"/>
                <a:hlinkClick r:id="rId4"/>
              </a:rPr>
              <a:t>https://github.com/flux-framework/flux-hierarchy</a:t>
            </a:r>
            <a:endParaRPr lang="en-US" sz="2000" dirty="0">
              <a:latin typeface="Avenir Roman" panose="02000503020000020003" pitchFamily="2" charset="0"/>
            </a:endParaRPr>
          </a:p>
          <a:p>
            <a:pPr defTabSz="914400"/>
            <a:r>
              <a:rPr lang="en-US" sz="2000" dirty="0">
                <a:latin typeface="Avenir Roman" panose="02000503020000020003" pitchFamily="2" charset="0"/>
              </a:rPr>
              <a:t>Workflow examples: </a:t>
            </a:r>
            <a:r>
              <a:rPr lang="en-US" sz="2000" dirty="0">
                <a:latin typeface="Avenir Roman" panose="02000503020000020003" pitchFamily="2" charset="0"/>
                <a:hlinkClick r:id="rId5"/>
              </a:rPr>
              <a:t>https://github.com/flux-framework/flux-workflow-examples</a:t>
            </a:r>
            <a:endParaRPr lang="en-US" sz="2000" dirty="0">
              <a:latin typeface="Avenir Roman" panose="02000503020000020003" pitchFamily="2" charset="0"/>
            </a:endParaRPr>
          </a:p>
          <a:p>
            <a:pPr defTabSz="914400"/>
            <a:r>
              <a:rPr lang="en-US" sz="2000" dirty="0">
                <a:latin typeface="Avenir Roman" panose="02000503020000020003" pitchFamily="2" charset="0"/>
              </a:rPr>
              <a:t>Quick guide: </a:t>
            </a:r>
            <a:r>
              <a:rPr lang="en-US" sz="2000" dirty="0">
                <a:latin typeface="Avenir Roman" panose="02000503020000020003" pitchFamily="2" charset="0"/>
                <a:hlinkClick r:id="rId6"/>
              </a:rPr>
              <a:t>https://github.com/flux-framework/flux-framework.github.io</a:t>
            </a:r>
            <a:endParaRPr lang="en-US" sz="2000" dirty="0">
              <a:latin typeface="Avenir Roman" panose="02000503020000020003" pitchFamily="2" charset="0"/>
            </a:endParaRPr>
          </a:p>
        </p:txBody>
      </p:sp>
    </p:spTree>
    <p:extLst>
      <p:ext uri="{BB962C8B-B14F-4D97-AF65-F5344CB8AC3E}">
        <p14:creationId xmlns:p14="http://schemas.microsoft.com/office/powerpoint/2010/main" val="321566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APIs for Scientific Workflows</a:t>
            </a:r>
          </a:p>
        </p:txBody>
      </p:sp>
      <p:sp>
        <p:nvSpPr>
          <p:cNvPr id="5" name="Text Placeholder 4"/>
          <p:cNvSpPr>
            <a:spLocks noGrp="1"/>
          </p:cNvSpPr>
          <p:nvPr>
            <p:ph type="body" sz="quarter" idx="14"/>
          </p:nvPr>
        </p:nvSpPr>
        <p:spPr>
          <a:xfrm>
            <a:off x="5551714" y="3096714"/>
            <a:ext cx="6364714" cy="543853"/>
          </a:xfrm>
        </p:spPr>
        <p:txBody>
          <a:bodyPr/>
          <a:lstStyle/>
          <a:p>
            <a:pPr lvl="0"/>
            <a:r>
              <a:rPr lang="en-US" dirty="0"/>
              <a:t>Dong H. </a:t>
            </a:r>
            <a:r>
              <a:rPr lang="en-US" dirty="0" err="1"/>
              <a:t>Ahn</a:t>
            </a:r>
            <a:r>
              <a:rPr lang="en-US" dirty="0"/>
              <a:t>, </a:t>
            </a:r>
            <a:r>
              <a:rPr lang="en-US" b="1" dirty="0"/>
              <a:t>Stephen </a:t>
            </a:r>
            <a:r>
              <a:rPr lang="en-US" b="1"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241190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execute tasks on them</a:t>
            </a:r>
          </a:p>
        </p:txBody>
      </p:sp>
    </p:spTree>
    <p:extLst>
      <p:ext uri="{BB962C8B-B14F-4D97-AF65-F5344CB8AC3E}">
        <p14:creationId xmlns:p14="http://schemas.microsoft.com/office/powerpoint/2010/main" val="316523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Flux: Using Next-Generation Resource Management and Scheduling Infrastructure for </a:t>
            </a:r>
            <a:r>
              <a:rPr lang="en-US" sz="2800" dirty="0" err="1">
                <a:latin typeface="Avenir Roman" panose="02000503020000020003" pitchFamily="2" charset="0"/>
                <a:cs typeface="Calibri" panose="020F0502020204030204" pitchFamily="34" charset="0"/>
              </a:rPr>
              <a:t>Exascale</a:t>
            </a:r>
            <a:r>
              <a:rPr lang="en-US" sz="2800" dirty="0">
                <a:latin typeface="Avenir Roman" panose="02000503020000020003" pitchFamily="2" charset="0"/>
                <a:cs typeface="Calibri" panose="020F0502020204030204" pitchFamily="34" charset="0"/>
              </a:rPr>
              <a:t> Workflows</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Tutorial for the 2019 ECP Annual Meeting, Jan 16, 2019</a:t>
            </a:r>
          </a:p>
        </p:txBody>
      </p:sp>
      <p:sp>
        <p:nvSpPr>
          <p:cNvPr id="5" name="Text Placeholder 4"/>
          <p:cNvSpPr>
            <a:spLocks noGrp="1"/>
          </p:cNvSpPr>
          <p:nvPr>
            <p:ph type="body" sz="quarter" idx="14"/>
          </p:nvPr>
        </p:nvSpPr>
        <p:spPr>
          <a:xfrm>
            <a:off x="3148717" y="2949934"/>
            <a:ext cx="8767711" cy="624619"/>
          </a:xfrm>
        </p:spPr>
        <p:txBody>
          <a:bodyPr/>
          <a:lstStyle/>
          <a:p>
            <a:pPr lvl="0"/>
            <a:r>
              <a:rPr lang="en-US" b="1" dirty="0">
                <a:latin typeface="Avenir Roman" panose="02000503020000020003" pitchFamily="2" charset="0"/>
              </a:rPr>
              <a:t>Dong H. Ahn</a:t>
            </a:r>
            <a:r>
              <a:rPr lang="en-US" dirty="0">
                <a:latin typeface="Avenir Roman" panose="02000503020000020003" pitchFamily="2" charset="0"/>
              </a:rPr>
              <a:t>, Ned Bass, Albert Chu, Jim Garlick, Mark </a:t>
            </a:r>
            <a:r>
              <a:rPr lang="en-US" dirty="0" err="1">
                <a:latin typeface="Avenir Roman" panose="02000503020000020003" pitchFamily="2" charset="0"/>
              </a:rPr>
              <a:t>Grondona</a:t>
            </a:r>
            <a:r>
              <a:rPr lang="en-US" dirty="0">
                <a:latin typeface="Avenir Roman" panose="02000503020000020003" pitchFamily="2" charset="0"/>
              </a:rPr>
              <a:t>, Stephen </a:t>
            </a:r>
            <a:r>
              <a:rPr lang="en-US" dirty="0" err="1">
                <a:latin typeface="Avenir Roman" panose="02000503020000020003" pitchFamily="2" charset="0"/>
              </a:rPr>
              <a:t>Herbein</a:t>
            </a:r>
            <a:r>
              <a:rPr lang="en-US" dirty="0">
                <a:latin typeface="Avenir Roman" panose="02000503020000020003" pitchFamily="2" charset="0"/>
              </a:rPr>
              <a:t>, Joseph Koning,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r>
              <a:rPr lang="en-US" dirty="0">
                <a:latin typeface="Avenir Roman" panose="02000503020000020003" pitchFamily="2" charset="0"/>
              </a:rPr>
              <a:t>, Thomas R. W. </a:t>
            </a:r>
            <a:r>
              <a:rPr lang="en-US" dirty="0" err="1">
                <a:latin typeface="Avenir Roman" panose="02000503020000020003" pitchFamily="2" charset="0"/>
              </a:rPr>
              <a:t>Scogland</a:t>
            </a:r>
            <a:r>
              <a:rPr lang="en-US" dirty="0">
                <a:latin typeface="Avenir Roman" panose="02000503020000020003" pitchFamily="2" charset="0"/>
              </a:rPr>
              <a:t>, Becky </a:t>
            </a:r>
            <a:r>
              <a:rPr lang="en-US" dirty="0" err="1">
                <a:latin typeface="Avenir Roman" panose="02000503020000020003" pitchFamily="2" charset="0"/>
              </a:rPr>
              <a:t>Springmeyer</a:t>
            </a:r>
            <a:r>
              <a:rPr lang="en-US" dirty="0">
                <a:latin typeface="Avenir Roman" panose="02000503020000020003" pitchFamily="2" charset="0"/>
              </a:rPr>
              <a:t>, and Michela </a:t>
            </a:r>
            <a:r>
              <a:rPr lang="en-US" dirty="0" err="1">
                <a:latin typeface="Avenir Roman" panose="02000503020000020003" pitchFamily="2" charset="0"/>
              </a:rPr>
              <a:t>Taufer</a:t>
            </a:r>
            <a:endParaRPr lang="en-US" dirty="0">
              <a:latin typeface="Avenir Roman" panose="020005030200000200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a:t>
            </a:r>
            <a:r>
              <a:rPr lang="en-US" b="1" dirty="0"/>
              <a:t>remote resources </a:t>
            </a:r>
            <a:r>
              <a:rPr lang="en-US" dirty="0"/>
              <a:t>and execute tasks on them</a:t>
            </a:r>
          </a:p>
        </p:txBody>
      </p:sp>
      <p:grpSp>
        <p:nvGrpSpPr>
          <p:cNvPr id="15" name="Group 14">
            <a:extLst>
              <a:ext uri="{FF2B5EF4-FFF2-40B4-BE49-F238E27FC236}">
                <a16:creationId xmlns:a16="http://schemas.microsoft.com/office/drawing/2014/main" id="{694B4E55-6D02-C340-B4E9-DA3CEBEB5683}"/>
              </a:ext>
            </a:extLst>
          </p:cNvPr>
          <p:cNvGrpSpPr/>
          <p:nvPr/>
        </p:nvGrpSpPr>
        <p:grpSpPr>
          <a:xfrm>
            <a:off x="8431369" y="2922238"/>
            <a:ext cx="3151031" cy="2318516"/>
            <a:chOff x="68686" y="2513265"/>
            <a:chExt cx="3151031" cy="2318516"/>
          </a:xfrm>
        </p:grpSpPr>
        <p:pic>
          <p:nvPicPr>
            <p:cNvPr id="3" name="Picture 2">
              <a:extLst>
                <a:ext uri="{FF2B5EF4-FFF2-40B4-BE49-F238E27FC236}">
                  <a16:creationId xmlns:a16="http://schemas.microsoft.com/office/drawing/2014/main" id="{966395A4-7B64-1B4F-B2AF-AF64D1EFDAE1}"/>
                </a:ext>
              </a:extLst>
            </p:cNvPr>
            <p:cNvPicPr>
              <a:picLocks noChangeAspect="1"/>
            </p:cNvPicPr>
            <p:nvPr/>
          </p:nvPicPr>
          <p:blipFill>
            <a:blip r:embed="rId2"/>
            <a:stretch>
              <a:fillRect/>
            </a:stretch>
          </p:blipFill>
          <p:spPr>
            <a:xfrm>
              <a:off x="151667" y="2513265"/>
              <a:ext cx="2985071" cy="1949184"/>
            </a:xfrm>
            <a:prstGeom prst="rect">
              <a:avLst/>
            </a:prstGeom>
          </p:spPr>
        </p:pic>
        <p:sp>
          <p:nvSpPr>
            <p:cNvPr id="6" name="TextBox 5">
              <a:extLst>
                <a:ext uri="{FF2B5EF4-FFF2-40B4-BE49-F238E27FC236}">
                  <a16:creationId xmlns:a16="http://schemas.microsoft.com/office/drawing/2014/main" id="{10760E81-369C-1E45-9E31-9BD24D2EE72D}"/>
                </a:ext>
              </a:extLst>
            </p:cNvPr>
            <p:cNvSpPr txBox="1"/>
            <p:nvPr/>
          </p:nvSpPr>
          <p:spPr>
            <a:xfrm>
              <a:off x="68686" y="4462449"/>
              <a:ext cx="3151031" cy="369332"/>
            </a:xfrm>
            <a:prstGeom prst="rect">
              <a:avLst/>
            </a:prstGeom>
            <a:noFill/>
          </p:spPr>
          <p:txBody>
            <a:bodyPr wrap="square" rtlCol="0">
              <a:spAutoFit/>
            </a:bodyPr>
            <a:lstStyle/>
            <a:p>
              <a:pPr algn="ctr"/>
              <a:r>
                <a:rPr lang="en-US" dirty="0"/>
                <a:t>flickr: </a:t>
              </a:r>
              <a:r>
                <a:rPr lang="en-US" dirty="0" err="1"/>
                <a:t>dannychamoro</a:t>
              </a:r>
              <a:endParaRPr lang="en-US" dirty="0"/>
            </a:p>
          </p:txBody>
        </p:sp>
      </p:grpSp>
      <p:pic>
        <p:nvPicPr>
          <p:cNvPr id="8" name="Picture 7">
            <a:extLst>
              <a:ext uri="{FF2B5EF4-FFF2-40B4-BE49-F238E27FC236}">
                <a16:creationId xmlns:a16="http://schemas.microsoft.com/office/drawing/2014/main" id="{C6D9E1AB-E391-9449-A39E-5B5D7685857F}"/>
              </a:ext>
            </a:extLst>
          </p:cNvPr>
          <p:cNvPicPr>
            <a:picLocks noChangeAspect="1"/>
          </p:cNvPicPr>
          <p:nvPr/>
        </p:nvPicPr>
        <p:blipFill>
          <a:blip r:embed="rId3"/>
          <a:stretch>
            <a:fillRect/>
          </a:stretch>
        </p:blipFill>
        <p:spPr>
          <a:xfrm>
            <a:off x="609600" y="2922238"/>
            <a:ext cx="4009524" cy="2293778"/>
          </a:xfrm>
          <a:prstGeom prst="rect">
            <a:avLst/>
          </a:prstGeom>
        </p:spPr>
      </p:pic>
      <p:pic>
        <p:nvPicPr>
          <p:cNvPr id="17" name="Picture 16">
            <a:extLst>
              <a:ext uri="{FF2B5EF4-FFF2-40B4-BE49-F238E27FC236}">
                <a16:creationId xmlns:a16="http://schemas.microsoft.com/office/drawing/2014/main" id="{2B6C09CC-D7AC-5B49-8FCC-9060131E2FA2}"/>
              </a:ext>
            </a:extLst>
          </p:cNvPr>
          <p:cNvPicPr>
            <a:picLocks noChangeAspect="1"/>
          </p:cNvPicPr>
          <p:nvPr/>
        </p:nvPicPr>
        <p:blipFill>
          <a:blip r:embed="rId4"/>
          <a:stretch>
            <a:fillRect/>
          </a:stretch>
        </p:blipFill>
        <p:spPr>
          <a:xfrm>
            <a:off x="5010199" y="2922238"/>
            <a:ext cx="2965950" cy="1138318"/>
          </a:xfrm>
          <a:prstGeom prst="rect">
            <a:avLst/>
          </a:prstGeom>
        </p:spPr>
      </p:pic>
      <p:pic>
        <p:nvPicPr>
          <p:cNvPr id="12" name="Picture 11">
            <a:extLst>
              <a:ext uri="{FF2B5EF4-FFF2-40B4-BE49-F238E27FC236}">
                <a16:creationId xmlns:a16="http://schemas.microsoft.com/office/drawing/2014/main" id="{B52B8414-26F4-104E-B65C-8A275EAFBA3A}"/>
              </a:ext>
            </a:extLst>
          </p:cNvPr>
          <p:cNvPicPr>
            <a:picLocks noChangeAspect="1"/>
          </p:cNvPicPr>
          <p:nvPr/>
        </p:nvPicPr>
        <p:blipFill>
          <a:blip r:embed="rId5"/>
          <a:stretch>
            <a:fillRect/>
          </a:stretch>
        </p:blipFill>
        <p:spPr>
          <a:xfrm>
            <a:off x="4927217" y="4494188"/>
            <a:ext cx="3196058" cy="1567298"/>
          </a:xfrm>
          <a:prstGeom prst="rect">
            <a:avLst/>
          </a:prstGeom>
        </p:spPr>
      </p:pic>
    </p:spTree>
    <p:extLst>
      <p:ext uri="{BB962C8B-B14F-4D97-AF65-F5344CB8AC3E}">
        <p14:creationId xmlns:p14="http://schemas.microsoft.com/office/powerpoint/2010/main" val="3902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a:t>
            </a:r>
            <a:r>
              <a:rPr lang="en-US" b="1" dirty="0"/>
              <a:t>execute tasks </a:t>
            </a:r>
            <a:r>
              <a:rPr lang="en-US" dirty="0"/>
              <a:t>on them</a:t>
            </a:r>
          </a:p>
        </p:txBody>
      </p:sp>
      <p:pic>
        <p:nvPicPr>
          <p:cNvPr id="3" name="Picture 2">
            <a:extLst>
              <a:ext uri="{FF2B5EF4-FFF2-40B4-BE49-F238E27FC236}">
                <a16:creationId xmlns:a16="http://schemas.microsoft.com/office/drawing/2014/main" id="{CAF55EAB-B7DD-014D-83BA-B33D73892729}"/>
              </a:ext>
            </a:extLst>
          </p:cNvPr>
          <p:cNvPicPr>
            <a:picLocks noChangeAspect="1"/>
          </p:cNvPicPr>
          <p:nvPr/>
        </p:nvPicPr>
        <p:blipFill>
          <a:blip r:embed="rId2"/>
          <a:stretch>
            <a:fillRect/>
          </a:stretch>
        </p:blipFill>
        <p:spPr>
          <a:xfrm>
            <a:off x="4729028" y="4050622"/>
            <a:ext cx="4064000" cy="2108200"/>
          </a:xfrm>
          <a:prstGeom prst="rect">
            <a:avLst/>
          </a:prstGeom>
        </p:spPr>
      </p:pic>
      <p:pic>
        <p:nvPicPr>
          <p:cNvPr id="6" name="Graphic 5">
            <a:extLst>
              <a:ext uri="{FF2B5EF4-FFF2-40B4-BE49-F238E27FC236}">
                <a16:creationId xmlns:a16="http://schemas.microsoft.com/office/drawing/2014/main" id="{2120A9BC-6F95-BB48-B0EA-7860A7A31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550" y="3720343"/>
            <a:ext cx="2457450" cy="2457450"/>
          </a:xfrm>
          <a:prstGeom prst="rect">
            <a:avLst/>
          </a:prstGeom>
        </p:spPr>
      </p:pic>
      <p:pic>
        <p:nvPicPr>
          <p:cNvPr id="8" name="Picture 7">
            <a:extLst>
              <a:ext uri="{FF2B5EF4-FFF2-40B4-BE49-F238E27FC236}">
                <a16:creationId xmlns:a16="http://schemas.microsoft.com/office/drawing/2014/main" id="{DA822C6E-A99B-D040-B305-9EA805B9F640}"/>
              </a:ext>
            </a:extLst>
          </p:cNvPr>
          <p:cNvPicPr>
            <a:picLocks noChangeAspect="1"/>
          </p:cNvPicPr>
          <p:nvPr/>
        </p:nvPicPr>
        <p:blipFill>
          <a:blip r:embed="rId5"/>
          <a:stretch>
            <a:fillRect/>
          </a:stretch>
        </p:blipFill>
        <p:spPr>
          <a:xfrm>
            <a:off x="258628" y="2832222"/>
            <a:ext cx="3708400" cy="1295400"/>
          </a:xfrm>
          <a:prstGeom prst="rect">
            <a:avLst/>
          </a:prstGeom>
        </p:spPr>
      </p:pic>
      <p:pic>
        <p:nvPicPr>
          <p:cNvPr id="10" name="Picture 9">
            <a:extLst>
              <a:ext uri="{FF2B5EF4-FFF2-40B4-BE49-F238E27FC236}">
                <a16:creationId xmlns:a16="http://schemas.microsoft.com/office/drawing/2014/main" id="{11C9AD3B-940E-A84C-A951-03A4AB3AEF3D}"/>
              </a:ext>
            </a:extLst>
          </p:cNvPr>
          <p:cNvPicPr>
            <a:picLocks noChangeAspect="1"/>
          </p:cNvPicPr>
          <p:nvPr/>
        </p:nvPicPr>
        <p:blipFill>
          <a:blip r:embed="rId6"/>
          <a:stretch>
            <a:fillRect/>
          </a:stretch>
        </p:blipFill>
        <p:spPr>
          <a:xfrm>
            <a:off x="381000" y="4622336"/>
            <a:ext cx="3618854" cy="1292448"/>
          </a:xfrm>
          <a:prstGeom prst="rect">
            <a:avLst/>
          </a:prstGeom>
        </p:spPr>
      </p:pic>
      <p:pic>
        <p:nvPicPr>
          <p:cNvPr id="12" name="Picture 11">
            <a:extLst>
              <a:ext uri="{FF2B5EF4-FFF2-40B4-BE49-F238E27FC236}">
                <a16:creationId xmlns:a16="http://schemas.microsoft.com/office/drawing/2014/main" id="{27380665-C268-4D44-B506-4B1E915842C0}"/>
              </a:ext>
            </a:extLst>
          </p:cNvPr>
          <p:cNvPicPr>
            <a:picLocks noChangeAspect="1"/>
          </p:cNvPicPr>
          <p:nvPr/>
        </p:nvPicPr>
        <p:blipFill>
          <a:blip r:embed="rId7"/>
          <a:stretch>
            <a:fillRect/>
          </a:stretch>
        </p:blipFill>
        <p:spPr>
          <a:xfrm>
            <a:off x="4527550" y="2600318"/>
            <a:ext cx="3078136" cy="1865077"/>
          </a:xfrm>
          <a:prstGeom prst="rect">
            <a:avLst/>
          </a:prstGeom>
        </p:spPr>
      </p:pic>
    </p:spTree>
    <p:extLst>
      <p:ext uri="{BB962C8B-B14F-4D97-AF65-F5344CB8AC3E}">
        <p14:creationId xmlns:p14="http://schemas.microsoft.com/office/powerpoint/2010/main" val="89129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t>Portability</a:t>
            </a:r>
          </a:p>
          <a:p>
            <a:pPr lvl="1"/>
            <a:r>
              <a:rPr lang="en-US" dirty="0"/>
              <a:t>Optimized for HPC and runs in Cloud and Grid settings too</a:t>
            </a:r>
          </a:p>
          <a:p>
            <a:pPr lvl="1"/>
            <a:r>
              <a:rPr lang="en-US" dirty="0"/>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
        <p:nvSpPr>
          <p:cNvPr id="4" name="Rectangle 7">
            <a:extLst>
              <a:ext uri="{FF2B5EF4-FFF2-40B4-BE49-F238E27FC236}">
                <a16:creationId xmlns:a16="http://schemas.microsoft.com/office/drawing/2014/main" id="{5CABEFC1-AE43-9341-9DBC-81EF5682891F}"/>
              </a:ext>
            </a:extLst>
          </p:cNvPr>
          <p:cNvSpPr>
            <a:spLocks noChangeArrowheads="1"/>
          </p:cNvSpPr>
          <p:nvPr/>
        </p:nvSpPr>
        <p:spPr bwMode="auto">
          <a:xfrm>
            <a:off x="0" y="6290500"/>
            <a:ext cx="12192000" cy="52322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800" dirty="0">
                <a:solidFill>
                  <a:schemeClr val="bg1"/>
                </a:solidFill>
                <a:latin typeface="Calibri" panose="020F0502020204030204" pitchFamily="34" charset="0"/>
                <a:cs typeface="Calibri" panose="020F0502020204030204" pitchFamily="34" charset="0"/>
              </a:rPr>
              <a:t>Flux is designed to make </a:t>
            </a:r>
            <a:r>
              <a:rPr lang="en-US" sz="2800" b="1" dirty="0">
                <a:solidFill>
                  <a:schemeClr val="bg1"/>
                </a:solidFill>
                <a:latin typeface="Calibri" panose="020F0502020204030204" pitchFamily="34" charset="0"/>
                <a:cs typeface="Calibri" panose="020F0502020204030204" pitchFamily="34" charset="0"/>
              </a:rPr>
              <a:t>hard</a:t>
            </a:r>
            <a:r>
              <a:rPr lang="en-US" sz="2800" dirty="0">
                <a:solidFill>
                  <a:schemeClr val="bg1"/>
                </a:solidFill>
                <a:latin typeface="Calibri" panose="020F0502020204030204" pitchFamily="34" charset="0"/>
                <a:cs typeface="Calibri" panose="020F0502020204030204" pitchFamily="34" charset="0"/>
              </a:rPr>
              <a:t> scheduling problems </a:t>
            </a:r>
            <a:r>
              <a:rPr lang="en-US" sz="2800" b="1" dirty="0">
                <a:solidFill>
                  <a:schemeClr val="bg1"/>
                </a:solidFill>
                <a:latin typeface="Calibri" panose="020F0502020204030204" pitchFamily="34" charset="0"/>
                <a:cs typeface="Calibri" panose="020F0502020204030204" pitchFamily="34" charset="0"/>
              </a:rPr>
              <a:t>easy</a:t>
            </a:r>
          </a:p>
        </p:txBody>
      </p:sp>
    </p:spTree>
    <p:extLst>
      <p:ext uri="{BB962C8B-B14F-4D97-AF65-F5344CB8AC3E}">
        <p14:creationId xmlns:p14="http://schemas.microsoft.com/office/powerpoint/2010/main" val="23454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2">
                                            <p:txEl>
                                              <p:pRg st="0" end="0"/>
                                            </p:txEl>
                                          </p:spTgt>
                                        </p:tgtEl>
                                        <p:attrNameLst>
                                          <p:attrName>style.color</p:attrName>
                                        </p:attrNameLst>
                                      </p:cBhvr>
                                      <p:to>
                                        <a:srgbClr val="D6D6D6"/>
                                      </p:to>
                                    </p:animClr>
                                  </p:childTnLst>
                                </p:cTn>
                              </p:par>
                              <p:par>
                                <p:cTn id="43" presetID="3" presetClass="emph" presetSubtype="2" fill="hold" nodeType="withEffect">
                                  <p:stCondLst>
                                    <p:cond delay="0"/>
                                  </p:stCondLst>
                                  <p:childTnLst>
                                    <p:animClr clrSpc="rgb" dir="cw">
                                      <p:cBhvr override="childStyle">
                                        <p:cTn id="44" dur="10" fill="hold"/>
                                        <p:tgtEl>
                                          <p:spTgt spid="2">
                                            <p:txEl>
                                              <p:pRg st="1" end="1"/>
                                            </p:txEl>
                                          </p:spTgt>
                                        </p:tgtEl>
                                        <p:attrNameLst>
                                          <p:attrName>style.color</p:attrName>
                                        </p:attrNameLst>
                                      </p:cBhvr>
                                      <p:to>
                                        <a:srgbClr val="D6D6D6"/>
                                      </p:to>
                                    </p:animClr>
                                  </p:childTnLst>
                                </p:cTn>
                              </p:par>
                              <p:par>
                                <p:cTn id="45" presetID="3" presetClass="emph" presetSubtype="2" fill="hold" nodeType="withEffect">
                                  <p:stCondLst>
                                    <p:cond delay="0"/>
                                  </p:stCondLst>
                                  <p:childTnLst>
                                    <p:animClr clrSpc="rgb" dir="cw">
                                      <p:cBhvr override="childStyle">
                                        <p:cTn id="46" dur="10" fill="hold"/>
                                        <p:tgtEl>
                                          <p:spTgt spid="2">
                                            <p:txEl>
                                              <p:pRg st="2" end="2"/>
                                            </p:txEl>
                                          </p:spTgt>
                                        </p:tgtEl>
                                        <p:attrNameLst>
                                          <p:attrName>style.color</p:attrName>
                                        </p:attrNameLst>
                                      </p:cBhvr>
                                      <p:to>
                                        <a:srgbClr val="D6D6D6"/>
                                      </p:to>
                                    </p:animClr>
                                  </p:childTnLst>
                                </p:cTn>
                              </p:par>
                              <p:par>
                                <p:cTn id="47" presetID="3" presetClass="emph" presetSubtype="2" fill="hold" nodeType="withEffect">
                                  <p:stCondLst>
                                    <p:cond delay="0"/>
                                  </p:stCondLst>
                                  <p:childTnLst>
                                    <p:animClr clrSpc="rgb" dir="cw">
                                      <p:cBhvr override="childStyle">
                                        <p:cTn id="48" dur="10" fill="hold"/>
                                        <p:tgtEl>
                                          <p:spTgt spid="2">
                                            <p:txEl>
                                              <p:pRg st="3" end="3"/>
                                            </p:txEl>
                                          </p:spTgt>
                                        </p:tgtEl>
                                        <p:attrNameLst>
                                          <p:attrName>style.color</p:attrName>
                                        </p:attrNameLst>
                                      </p:cBhvr>
                                      <p:to>
                                        <a:srgbClr val="D6D6D6"/>
                                      </p:to>
                                    </p:animClr>
                                  </p:childTnLst>
                                </p:cTn>
                              </p:par>
                              <p:par>
                                <p:cTn id="49" presetID="3" presetClass="emph" presetSubtype="2" fill="hold" nodeType="withEffect">
                                  <p:stCondLst>
                                    <p:cond delay="0"/>
                                  </p:stCondLst>
                                  <p:childTnLst>
                                    <p:animClr clrSpc="rgb" dir="cw">
                                      <p:cBhvr override="childStyle">
                                        <p:cTn id="50" dur="10" fill="hold"/>
                                        <p:tgtEl>
                                          <p:spTgt spid="2">
                                            <p:txEl>
                                              <p:pRg st="4" end="4"/>
                                            </p:txEl>
                                          </p:spTgt>
                                        </p:tgtEl>
                                        <p:attrNameLst>
                                          <p:attrName>style.color</p:attrName>
                                        </p:attrNameLst>
                                      </p:cBhvr>
                                      <p:to>
                                        <a:srgbClr val="D6D6D6"/>
                                      </p:to>
                                    </p:animClr>
                                  </p:childTnLst>
                                </p:cTn>
                              </p:par>
                              <p:par>
                                <p:cTn id="51" presetID="3" presetClass="emph" presetSubtype="2" fill="hold" nodeType="withEffect">
                                  <p:stCondLst>
                                    <p:cond delay="0"/>
                                  </p:stCondLst>
                                  <p:childTnLst>
                                    <p:animClr clrSpc="rgb" dir="cw">
                                      <p:cBhvr override="childStyle">
                                        <p:cTn id="52" dur="10" fill="hold"/>
                                        <p:tgtEl>
                                          <p:spTgt spid="2">
                                            <p:txEl>
                                              <p:pRg st="5" end="5"/>
                                            </p:txEl>
                                          </p:spTgt>
                                        </p:tgtEl>
                                        <p:attrNameLst>
                                          <p:attrName>style.color</p:attrName>
                                        </p:attrNameLst>
                                      </p:cBhvr>
                                      <p:to>
                                        <a:srgbClr val="D6D6D6"/>
                                      </p:to>
                                    </p:animClr>
                                  </p:childTnLst>
                                </p:cTn>
                              </p:par>
                              <p:par>
                                <p:cTn id="53" presetID="3" presetClass="emph" presetSubtype="2" fill="hold" nodeType="withEffect">
                                  <p:stCondLst>
                                    <p:cond delay="0"/>
                                  </p:stCondLst>
                                  <p:childTnLst>
                                    <p:animClr clrSpc="rgb" dir="cw">
                                      <p:cBhvr override="childStyle">
                                        <p:cTn id="54" dur="10" fill="hold"/>
                                        <p:tgtEl>
                                          <p:spTgt spid="2">
                                            <p:txEl>
                                              <p:pRg st="6" end="6"/>
                                            </p:txEl>
                                          </p:spTgt>
                                        </p:tgtEl>
                                        <p:attrNameLst>
                                          <p:attrName>style.color</p:attrName>
                                        </p:attrNameLst>
                                      </p:cBhvr>
                                      <p:to>
                                        <a:srgbClr val="D6D6D6"/>
                                      </p:to>
                                    </p:animClr>
                                  </p:childTnLst>
                                </p:cTn>
                              </p:par>
                              <p:par>
                                <p:cTn id="55" presetID="3" presetClass="emph" presetSubtype="2" fill="hold" nodeType="withEffect">
                                  <p:stCondLst>
                                    <p:cond delay="0"/>
                                  </p:stCondLst>
                                  <p:childTnLst>
                                    <p:animClr clrSpc="rgb" dir="cw">
                                      <p:cBhvr override="childStyle">
                                        <p:cTn id="56" dur="10" fill="hold"/>
                                        <p:tgtEl>
                                          <p:spTgt spid="2">
                                            <p:txEl>
                                              <p:pRg st="7" end="7"/>
                                            </p:txEl>
                                          </p:spTgt>
                                        </p:tgtEl>
                                        <p:attrNameLst>
                                          <p:attrName>style.color</p:attrName>
                                        </p:attrNameLst>
                                      </p:cBhvr>
                                      <p:to>
                                        <a:srgbClr val="D6D6D6"/>
                                      </p:to>
                                    </p:animClr>
                                  </p:childTnLst>
                                </p:cTn>
                              </p:par>
                              <p:par>
                                <p:cTn id="57" presetID="3" presetClass="emph" presetSubtype="2" fill="hold" nodeType="withEffect">
                                  <p:stCondLst>
                                    <p:cond delay="0"/>
                                  </p:stCondLst>
                                  <p:childTnLst>
                                    <p:animClr clrSpc="rgb" dir="cw">
                                      <p:cBhvr override="childStyle">
                                        <p:cTn id="58" dur="10" fill="hold"/>
                                        <p:tgtEl>
                                          <p:spTgt spid="2">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A6FAD-E402-B14C-9106-C646528B5E40}"/>
              </a:ext>
            </a:extLst>
          </p:cNvPr>
          <p:cNvSpPr>
            <a:spLocks noGrp="1"/>
          </p:cNvSpPr>
          <p:nvPr>
            <p:ph idx="1"/>
          </p:nvPr>
        </p:nvSpPr>
        <p:spPr/>
        <p:txBody>
          <a:bodyPr>
            <a:normAutofit/>
          </a:bodyPr>
          <a:lstStyle/>
          <a:p>
            <a:r>
              <a:rPr lang="en-US" dirty="0"/>
              <a:t>Already installed on TOSS systems (including Sierra)</a:t>
            </a:r>
          </a:p>
          <a:p>
            <a:pPr lvl="1"/>
            <a:r>
              <a:rPr lang="en-US" dirty="0" err="1">
                <a:latin typeface="Consolas" panose="020B0609020204030204" pitchFamily="49" charset="0"/>
                <a:cs typeface="Consolas" panose="020B0609020204030204" pitchFamily="49" charset="0"/>
              </a:rPr>
              <a:t>spack</a:t>
            </a:r>
            <a:r>
              <a:rPr lang="en-US" dirty="0">
                <a:latin typeface="Consolas" panose="020B0609020204030204" pitchFamily="49" charset="0"/>
                <a:cs typeface="Consolas" panose="020B0609020204030204" pitchFamily="49" charset="0"/>
              </a:rPr>
              <a:t> install flux-</a:t>
            </a:r>
            <a:r>
              <a:rPr lang="en-US" dirty="0" err="1">
                <a:latin typeface="Consolas" panose="020B0609020204030204" pitchFamily="49" charset="0"/>
                <a:cs typeface="Consolas" panose="020B0609020204030204" pitchFamily="49" charset="0"/>
              </a:rPr>
              <a:t>sched</a:t>
            </a:r>
            <a:r>
              <a:rPr lang="en-US" dirty="0">
                <a:latin typeface="Consolas" panose="020B0609020204030204" pitchFamily="49" charset="0"/>
                <a:cs typeface="Consolas" panose="020B0609020204030204" pitchFamily="49" charset="0"/>
              </a:rPr>
              <a:t> </a:t>
            </a:r>
            <a:r>
              <a:rPr lang="en-US" dirty="0"/>
              <a:t>for everywhere else</a:t>
            </a:r>
          </a:p>
          <a:p>
            <a:r>
              <a:rPr lang="en-US" dirty="0"/>
              <a:t>Flux can run anywhere that MPI can run, (via PMI – Process Management Interface)</a:t>
            </a:r>
          </a:p>
          <a:p>
            <a:pPr lvl="1"/>
            <a:r>
              <a:rPr lang="en-US" dirty="0"/>
              <a:t>Inside a resource allocation from: itself (hierarchical Flux), </a:t>
            </a:r>
            <a:r>
              <a:rPr lang="en-US" dirty="0" err="1"/>
              <a:t>Slurm</a:t>
            </a:r>
            <a:r>
              <a:rPr lang="en-US" dirty="0"/>
              <a:t>, Moab, PBS, LSF, </a:t>
            </a:r>
            <a:r>
              <a:rPr lang="en-US" dirty="0" err="1"/>
              <a:t>etc</a:t>
            </a:r>
            <a:endParaRPr lang="en-US" dirty="0"/>
          </a:p>
          <a:p>
            <a:pPr lvl="1"/>
            <a:r>
              <a:rPr lang="en-US" dirty="0">
                <a:latin typeface="Consolas" panose="020B0609020204030204" pitchFamily="49" charset="0"/>
                <a:cs typeface="Consolas" panose="020B0609020204030204" pitchFamily="49" charset="0"/>
              </a:rPr>
              <a:t>flux start  </a:t>
            </a:r>
            <a:r>
              <a:rPr lang="en-US" b="1" dirty="0">
                <a:latin typeface="Consolas" panose="020B0609020204030204" pitchFamily="49" charset="0"/>
                <a:cs typeface="Consolas" panose="020B0609020204030204" pitchFamily="49" charset="0"/>
              </a:rPr>
              <a:t>OR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flux start</a:t>
            </a:r>
          </a:p>
          <a:p>
            <a:pPr lvl="0">
              <a:buClr>
                <a:srgbClr val="4F81BD">
                  <a:lumMod val="75000"/>
                </a:srgbClr>
              </a:buClr>
            </a:pPr>
            <a:r>
              <a:rPr lang="en-US" dirty="0">
                <a:solidFill>
                  <a:prstClr val="black"/>
                </a:solidFill>
              </a:rPr>
              <a:t>Flux can run anywhere that supports TCP and you have the IP addresses</a:t>
            </a:r>
          </a:p>
          <a:p>
            <a:pPr lvl="1"/>
            <a:r>
              <a:rPr lang="en-US" dirty="0">
                <a:solidFill>
                  <a:prstClr val="black"/>
                </a:solidFill>
                <a:latin typeface="Consolas" panose="020B0609020204030204" pitchFamily="49" charset="0"/>
                <a:cs typeface="Consolas" panose="020B0609020204030204" pitchFamily="49" charset="0"/>
              </a:rPr>
              <a:t>flux broker -</a:t>
            </a:r>
            <a:r>
              <a:rPr lang="en-US" dirty="0" err="1">
                <a:solidFill>
                  <a:prstClr val="black"/>
                </a:solidFill>
                <a:latin typeface="Consolas" panose="020B0609020204030204" pitchFamily="49" charset="0"/>
                <a:cs typeface="Consolas" panose="020B0609020204030204" pitchFamily="49" charset="0"/>
              </a:rPr>
              <a:t>Sboot.method</a:t>
            </a:r>
            <a:r>
              <a:rPr lang="en-US" dirty="0">
                <a:solidFill>
                  <a:prstClr val="black"/>
                </a:solidFill>
                <a:latin typeface="Consolas" panose="020B0609020204030204" pitchFamily="49" charset="0"/>
                <a:cs typeface="Consolas" panose="020B0609020204030204" pitchFamily="49" charset="0"/>
              </a:rPr>
              <a:t>=config -</a:t>
            </a:r>
            <a:r>
              <a:rPr lang="en-US" dirty="0" err="1">
                <a:solidFill>
                  <a:prstClr val="black"/>
                </a:solidFill>
                <a:latin typeface="Consolas" panose="020B0609020204030204" pitchFamily="49" charset="0"/>
                <a:cs typeface="Consolas" panose="020B0609020204030204" pitchFamily="49" charset="0"/>
              </a:rPr>
              <a:t>Sboot.config_file</a:t>
            </a:r>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boot.conf</a:t>
            </a:r>
            <a:endParaRPr lang="en-US" dirty="0">
              <a:solidFill>
                <a:prstClr val="black"/>
              </a:solidFill>
              <a:latin typeface="Consolas" panose="020B0609020204030204" pitchFamily="49" charset="0"/>
              <a:cs typeface="Consolas" panose="020B0609020204030204" pitchFamily="49" charset="0"/>
            </a:endParaRPr>
          </a:p>
          <a:p>
            <a:pPr lvl="1"/>
            <a:r>
              <a:rPr lang="en-US" dirty="0" err="1">
                <a:solidFill>
                  <a:prstClr val="black"/>
                </a:solidFill>
                <a:latin typeface="Consolas" panose="020B0609020204030204" pitchFamily="49" charset="0"/>
                <a:cs typeface="Consolas" panose="020B0609020204030204" pitchFamily="49" charset="0"/>
              </a:rPr>
              <a:t>boot.conf</a:t>
            </a:r>
            <a:r>
              <a:rPr lang="en-US" dirty="0">
                <a:solidFill>
                  <a:prstClr val="black"/>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913D2DF8-644E-484E-862E-04A59B45D188}"/>
              </a:ext>
            </a:extLst>
          </p:cNvPr>
          <p:cNvSpPr>
            <a:spLocks noGrp="1"/>
          </p:cNvSpPr>
          <p:nvPr>
            <p:ph type="title"/>
          </p:nvPr>
        </p:nvSpPr>
        <p:spPr/>
        <p:txBody>
          <a:bodyPr/>
          <a:lstStyle/>
          <a:p>
            <a:r>
              <a:rPr lang="en-US" dirty="0"/>
              <a:t>Portability: Running Flux</a:t>
            </a:r>
          </a:p>
        </p:txBody>
      </p:sp>
      <p:sp>
        <p:nvSpPr>
          <p:cNvPr id="4" name="Rectangle 3">
            <a:extLst>
              <a:ext uri="{FF2B5EF4-FFF2-40B4-BE49-F238E27FC236}">
                <a16:creationId xmlns:a16="http://schemas.microsoft.com/office/drawing/2014/main" id="{2FD2A318-1D09-D541-A4C7-D445D23FC375}"/>
              </a:ext>
            </a:extLst>
          </p:cNvPr>
          <p:cNvSpPr/>
          <p:nvPr/>
        </p:nvSpPr>
        <p:spPr>
          <a:xfrm>
            <a:off x="1088414" y="4594087"/>
            <a:ext cx="3756300" cy="1477328"/>
          </a:xfrm>
          <a:prstGeom prst="rect">
            <a:avLst/>
          </a:prstGeom>
        </p:spPr>
        <p:txBody>
          <a:bodyPr wrap="square">
            <a:spAutoFit/>
          </a:bodyPr>
          <a:lstStyle/>
          <a:p>
            <a:pPr marL="15875" lvl="1"/>
            <a:r>
              <a:rPr lang="en-US" dirty="0">
                <a:latin typeface="Consolas" panose="020B0609020204030204" pitchFamily="49" charset="0"/>
                <a:cs typeface="Consolas" panose="020B0609020204030204" pitchFamily="49" charset="0"/>
              </a:rPr>
              <a:t>session-id = "</a:t>
            </a:r>
            <a:r>
              <a:rPr lang="en-US" dirty="0" err="1">
                <a:latin typeface="Consolas" panose="020B0609020204030204" pitchFamily="49" charset="0"/>
                <a:cs typeface="Consolas" panose="020B0609020204030204" pitchFamily="49" charset="0"/>
              </a:rPr>
              <a:t>mycluster</a:t>
            </a:r>
            <a:r>
              <a:rPr lang="en-US" dirty="0">
                <a:latin typeface="Consolas" panose="020B0609020204030204" pitchFamily="49" charset="0"/>
                <a:cs typeface="Consolas" panose="020B0609020204030204" pitchFamily="49" charset="0"/>
              </a:rPr>
              <a:t>"</a:t>
            </a:r>
          </a:p>
          <a:p>
            <a:pPr marL="15875" lvl="1"/>
            <a:r>
              <a:rPr lang="en-US" dirty="0" err="1">
                <a:latin typeface="Consolas" panose="020B0609020204030204" pitchFamily="49" charset="0"/>
                <a:cs typeface="Consolas" panose="020B0609020204030204" pitchFamily="49" charset="0"/>
              </a:rPr>
              <a:t>tbon</a:t>
            </a:r>
            <a:r>
              <a:rPr lang="en-US" dirty="0">
                <a:latin typeface="Consolas" panose="020B0609020204030204" pitchFamily="49" charset="0"/>
                <a:cs typeface="Consolas" panose="020B0609020204030204" pitchFamily="49" charset="0"/>
              </a:rPr>
              <a:t>-endpoints = [</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://192.168.1.1:8020",</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://192.168.1.2:8020",</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://192.168.1.3:8020"]</a:t>
            </a:r>
          </a:p>
        </p:txBody>
      </p:sp>
    </p:spTree>
    <p:extLst>
      <p:ext uri="{BB962C8B-B14F-4D97-AF65-F5344CB8AC3E}">
        <p14:creationId xmlns:p14="http://schemas.microsoft.com/office/powerpoint/2010/main" val="32064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81808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B045D9-1C2A-7247-8DBB-634F58FBBFBA}"/>
              </a:ext>
            </a:extLst>
          </p:cNvPr>
          <p:cNvSpPr>
            <a:spLocks noGrp="1"/>
          </p:cNvSpPr>
          <p:nvPr>
            <p:ph idx="1"/>
          </p:nvPr>
        </p:nvSpPr>
        <p:spPr/>
        <p:txBody>
          <a:bodyPr>
            <a:normAutofit/>
          </a:bodyPr>
          <a:lstStyle/>
          <a:p>
            <a:r>
              <a:rPr lang="en-US" dirty="0" err="1"/>
              <a:t>Slurm</a:t>
            </a:r>
            <a:endParaRPr lang="en-US" dirty="0"/>
          </a:p>
          <a:p>
            <a:pPr lvl="1"/>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–N2 –n4 –t 2:00 sleep 120</a:t>
            </a:r>
          </a:p>
          <a:p>
            <a:r>
              <a:rPr lang="en-US" dirty="0"/>
              <a:t>Flux CLI</a:t>
            </a:r>
          </a:p>
          <a:p>
            <a:pPr lvl="1"/>
            <a:r>
              <a:rPr lang="en-US" dirty="0">
                <a:latin typeface="Consolas" panose="020B0609020204030204" pitchFamily="49" charset="0"/>
                <a:cs typeface="Consolas" panose="020B0609020204030204" pitchFamily="49" charset="0"/>
              </a:rPr>
              <a:t>flux submit –N2 –n4 –t 2m sleep 120</a:t>
            </a:r>
          </a:p>
        </p:txBody>
      </p:sp>
      <p:sp>
        <p:nvSpPr>
          <p:cNvPr id="3" name="Title 2">
            <a:extLst>
              <a:ext uri="{FF2B5EF4-FFF2-40B4-BE49-F238E27FC236}">
                <a16:creationId xmlns:a16="http://schemas.microsoft.com/office/drawing/2014/main" id="{A5EDC70E-6B5D-7C42-9247-841AF0E04C6A}"/>
              </a:ext>
            </a:extLst>
          </p:cNvPr>
          <p:cNvSpPr>
            <a:spLocks noGrp="1"/>
          </p:cNvSpPr>
          <p:nvPr>
            <p:ph type="title"/>
          </p:nvPr>
        </p:nvSpPr>
        <p:spPr/>
        <p:txBody>
          <a:bodyPr/>
          <a:lstStyle/>
          <a:p>
            <a:r>
              <a:rPr lang="en-US" dirty="0"/>
              <a:t>Usability: Submitting a Batch Job</a:t>
            </a:r>
          </a:p>
        </p:txBody>
      </p:sp>
      <p:sp>
        <p:nvSpPr>
          <p:cNvPr id="4" name="Rectangle 3">
            <a:extLst>
              <a:ext uri="{FF2B5EF4-FFF2-40B4-BE49-F238E27FC236}">
                <a16:creationId xmlns:a16="http://schemas.microsoft.com/office/drawing/2014/main" id="{66C729C9-BB32-DA46-9448-C88894D9E438}"/>
              </a:ext>
            </a:extLst>
          </p:cNvPr>
          <p:cNvSpPr/>
          <p:nvPr/>
        </p:nvSpPr>
        <p:spPr>
          <a:xfrm>
            <a:off x="522971" y="3116759"/>
            <a:ext cx="8919411" cy="3231654"/>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json</a:t>
            </a:r>
            <a:r>
              <a:rPr lang="en-US" dirty="0">
                <a:latin typeface="Consolas" panose="020B0609020204030204" pitchFamily="49" charset="0"/>
                <a:cs typeface="Consolas" panose="020B0609020204030204" pitchFamily="49" charset="0"/>
              </a:rPr>
              <a:t>, flux</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 =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nnodes</a:t>
            </a:r>
            <a:r>
              <a:rPr lang="en-US" dirty="0">
                <a:latin typeface="Consolas" panose="020B0609020204030204" pitchFamily="49" charset="0"/>
                <a:cs typeface="Consolas" panose="020B0609020204030204" pitchFamily="49" charset="0"/>
              </a:rPr>
              <a:t>'   : 2,</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   : 4,</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walltime</a:t>
            </a:r>
            <a:r>
              <a:rPr lang="en-US" dirty="0">
                <a:latin typeface="Consolas" panose="020B0609020204030204" pitchFamily="49" charset="0"/>
                <a:cs typeface="Consolas" panose="020B0609020204030204" pitchFamily="49" charset="0"/>
              </a:rPr>
              <a:t>' : 120,</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cmdline</a:t>
            </a:r>
            <a:r>
              <a:rPr lang="en-US" dirty="0">
                <a:latin typeface="Consolas" panose="020B0609020204030204" pitchFamily="49" charset="0"/>
                <a:cs typeface="Consolas" panose="020B0609020204030204" pitchFamily="49" charset="0"/>
              </a:rPr>
              <a:t>'  : ["sleep", "120"]}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 ()</a:t>
            </a:r>
          </a:p>
          <a:p>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json.dumps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5290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B045D9-1C2A-7247-8DBB-634F58FBBFBA}"/>
              </a:ext>
            </a:extLst>
          </p:cNvPr>
          <p:cNvSpPr>
            <a:spLocks noGrp="1"/>
          </p:cNvSpPr>
          <p:nvPr>
            <p:ph idx="1"/>
          </p:nvPr>
        </p:nvSpPr>
        <p:spPr/>
        <p:txBody>
          <a:bodyPr>
            <a:normAutofit/>
          </a:bodyPr>
          <a:lstStyle/>
          <a:p>
            <a:r>
              <a:rPr lang="en-US" dirty="0" err="1"/>
              <a:t>Slurm</a:t>
            </a:r>
            <a:endParaRPr lang="en-US" dirty="0"/>
          </a:p>
          <a:p>
            <a:pPr lvl="1"/>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–N2 –n4 –t 2:00 sleep 120</a:t>
            </a:r>
          </a:p>
          <a:p>
            <a:r>
              <a:rPr lang="en-US" dirty="0"/>
              <a:t>Flux CLI</a:t>
            </a:r>
          </a:p>
          <a:p>
            <a:pPr lvl="1"/>
            <a:r>
              <a:rPr lang="en-US" dirty="0">
                <a:latin typeface="Consolas" panose="020B0609020204030204" pitchFamily="49" charset="0"/>
                <a:cs typeface="Consolas" panose="020B0609020204030204" pitchFamily="49" charset="0"/>
              </a:rPr>
              <a:t>flux </a:t>
            </a:r>
            <a:r>
              <a:rPr lang="en-US" dirty="0" err="1">
                <a:latin typeface="Consolas" panose="020B0609020204030204" pitchFamily="49" charset="0"/>
                <a:cs typeface="Consolas" panose="020B0609020204030204" pitchFamily="49" charset="0"/>
              </a:rPr>
              <a:t>wreckrun</a:t>
            </a:r>
            <a:r>
              <a:rPr lang="en-US" dirty="0">
                <a:latin typeface="Consolas" panose="020B0609020204030204" pitchFamily="49" charset="0"/>
                <a:cs typeface="Consolas" panose="020B0609020204030204" pitchFamily="49" charset="0"/>
              </a:rPr>
              <a:t> –N2 –n4 –t 2m sleep 120</a:t>
            </a:r>
          </a:p>
        </p:txBody>
      </p:sp>
      <p:sp>
        <p:nvSpPr>
          <p:cNvPr id="3" name="Title 2">
            <a:extLst>
              <a:ext uri="{FF2B5EF4-FFF2-40B4-BE49-F238E27FC236}">
                <a16:creationId xmlns:a16="http://schemas.microsoft.com/office/drawing/2014/main" id="{A5EDC70E-6B5D-7C42-9247-841AF0E04C6A}"/>
              </a:ext>
            </a:extLst>
          </p:cNvPr>
          <p:cNvSpPr>
            <a:spLocks noGrp="1"/>
          </p:cNvSpPr>
          <p:nvPr>
            <p:ph type="title"/>
          </p:nvPr>
        </p:nvSpPr>
        <p:spPr/>
        <p:txBody>
          <a:bodyPr/>
          <a:lstStyle/>
          <a:p>
            <a:r>
              <a:rPr lang="en-US" dirty="0"/>
              <a:t>Usability: Running an Interactive Job</a:t>
            </a:r>
          </a:p>
        </p:txBody>
      </p:sp>
      <p:sp>
        <p:nvSpPr>
          <p:cNvPr id="4" name="Rectangle 3">
            <a:extLst>
              <a:ext uri="{FF2B5EF4-FFF2-40B4-BE49-F238E27FC236}">
                <a16:creationId xmlns:a16="http://schemas.microsoft.com/office/drawing/2014/main" id="{66C729C9-BB32-DA46-9448-C88894D9E438}"/>
              </a:ext>
            </a:extLst>
          </p:cNvPr>
          <p:cNvSpPr/>
          <p:nvPr/>
        </p:nvSpPr>
        <p:spPr>
          <a:xfrm>
            <a:off x="515155" y="3116759"/>
            <a:ext cx="9803335" cy="3231654"/>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import sys</a:t>
            </a:r>
          </a:p>
          <a:p>
            <a:r>
              <a:rPr lang="en-US" dirty="0">
                <a:latin typeface="Consolas" panose="020B0609020204030204" pitchFamily="49" charset="0"/>
                <a:cs typeface="Consolas" panose="020B0609020204030204" pitchFamily="49" charset="0"/>
              </a:rPr>
              <a:t>from flux import </a:t>
            </a:r>
            <a:r>
              <a:rPr lang="en-US" dirty="0" err="1">
                <a:latin typeface="Consolas" panose="020B0609020204030204" pitchFamily="49" charset="0"/>
                <a:cs typeface="Consolas" panose="020B0609020204030204" pitchFamily="49" charset="0"/>
              </a:rPr>
              <a:t>kz</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json.dumps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task_id</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kz.attach</a:t>
            </a:r>
            <a:r>
              <a:rPr lang="en-US" dirty="0">
                <a:latin typeface="Consolas" panose="020B0609020204030204" pitchFamily="49" charset="0"/>
                <a:cs typeface="Consolas" panose="020B0609020204030204" pitchFamily="49" charset="0"/>
              </a:rPr>
              <a:t> (f, "{}.{}.</a:t>
            </a:r>
            <a:r>
              <a:rPr lang="en-US" dirty="0" err="1">
                <a:latin typeface="Consolas" panose="020B0609020204030204" pitchFamily="49" charset="0"/>
                <a:cs typeface="Consolas" panose="020B0609020204030204" pitchFamily="49" charset="0"/>
              </a:rPr>
              <a:t>stdout</a:t>
            </a:r>
            <a:r>
              <a:rPr lang="en-US" dirty="0">
                <a:latin typeface="Consolas" panose="020B0609020204030204" pitchFamily="49" charset="0"/>
                <a:cs typeface="Consolas" panose="020B0609020204030204" pitchFamily="49" charset="0"/>
              </a:rPr>
              <a:t>".format(</a:t>
            </a:r>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task_id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sys.stdout</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f.reactor_run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f.get_reactor</a:t>
            </a:r>
            <a:r>
              <a:rPr lang="en-US" dirty="0">
                <a:latin typeface="Consolas" panose="020B0609020204030204" pitchFamily="49" charset="0"/>
                <a:cs typeface="Consolas" panose="020B0609020204030204" pitchFamily="49" charset="0"/>
              </a:rPr>
              <a:t> (), 0)</a:t>
            </a:r>
          </a:p>
        </p:txBody>
      </p:sp>
    </p:spTree>
    <p:extLst>
      <p:ext uri="{BB962C8B-B14F-4D97-AF65-F5344CB8AC3E}">
        <p14:creationId xmlns:p14="http://schemas.microsoft.com/office/powerpoint/2010/main" val="34820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4E0DC2-598F-0F4A-BFDC-8665E054DB22}"/>
              </a:ext>
            </a:extLst>
          </p:cNvPr>
          <p:cNvSpPr>
            <a:spLocks noGrp="1"/>
          </p:cNvSpPr>
          <p:nvPr>
            <p:ph type="title"/>
          </p:nvPr>
        </p:nvSpPr>
        <p:spPr/>
        <p:txBody>
          <a:bodyPr/>
          <a:lstStyle/>
          <a:p>
            <a:r>
              <a:rPr lang="en-US" dirty="0"/>
              <a:t>Usability: Tracking Job Status</a:t>
            </a:r>
          </a:p>
        </p:txBody>
      </p:sp>
      <p:sp>
        <p:nvSpPr>
          <p:cNvPr id="4" name="Content Placeholder 1">
            <a:extLst>
              <a:ext uri="{FF2B5EF4-FFF2-40B4-BE49-F238E27FC236}">
                <a16:creationId xmlns:a16="http://schemas.microsoft.com/office/drawing/2014/main" id="{3A390F77-3475-E348-A08A-B7A1AB8C7E3F}"/>
              </a:ext>
            </a:extLst>
          </p:cNvPr>
          <p:cNvSpPr>
            <a:spLocks noGrp="1"/>
          </p:cNvSpPr>
          <p:nvPr>
            <p:ph idx="1"/>
          </p:nvPr>
        </p:nvSpPr>
        <p:spPr/>
        <p:txBody>
          <a:bodyPr>
            <a:normAutofit/>
          </a:bodyPr>
          <a:lstStyle/>
          <a:p>
            <a:r>
              <a:rPr lang="en-US" dirty="0"/>
              <a:t>CLI: slow, non-programmatic, inconvenient to parse</a:t>
            </a:r>
          </a:p>
          <a:p>
            <a:pPr lvl="1"/>
            <a:r>
              <a:rPr lang="en-US" dirty="0">
                <a:latin typeface="Consolas" panose="020B0609020204030204" pitchFamily="49" charset="0"/>
                <a:cs typeface="Consolas" panose="020B0609020204030204" pitchFamily="49" charset="0"/>
              </a:rPr>
              <a:t>watch </a:t>
            </a:r>
            <a:r>
              <a:rPr lang="en-US" dirty="0" err="1">
                <a:latin typeface="Consolas" panose="020B0609020204030204" pitchFamily="49" charset="0"/>
                <a:cs typeface="Consolas" panose="020B0609020204030204" pitchFamily="49" charset="0"/>
              </a:rPr>
              <a:t>squeue</a:t>
            </a:r>
            <a:r>
              <a:rPr lang="en-US" dirty="0">
                <a:latin typeface="Consolas" panose="020B0609020204030204" pitchFamily="49" charset="0"/>
                <a:cs typeface="Consolas" panose="020B0609020204030204" pitchFamily="49" charset="0"/>
              </a:rPr>
              <a:t> –j JOBID</a:t>
            </a:r>
            <a:endParaRPr lang="en-US" dirty="0"/>
          </a:p>
          <a:p>
            <a:pPr lvl="1"/>
            <a:r>
              <a:rPr lang="en-US" dirty="0">
                <a:latin typeface="Consolas" panose="020B0609020204030204" pitchFamily="49" charset="0"/>
                <a:cs typeface="Consolas" panose="020B0609020204030204" pitchFamily="49" charset="0"/>
              </a:rPr>
              <a:t>watch flux wreck ls JOBID</a:t>
            </a:r>
          </a:p>
          <a:p>
            <a:r>
              <a:rPr lang="en-US" dirty="0"/>
              <a:t>Tracking via the filesystem</a:t>
            </a:r>
          </a:p>
          <a:p>
            <a:pPr lvl="1"/>
            <a:r>
              <a:rPr lang="en-US" dirty="0">
                <a:latin typeface="Consolas" panose="020B0609020204030204" pitchFamily="49" charset="0"/>
                <a:cs typeface="Consolas" panose="020B0609020204030204" pitchFamily="49" charset="0"/>
              </a:rPr>
              <a:t>date &gt; $</a:t>
            </a:r>
            <a:r>
              <a:rPr lang="en-US" dirty="0" err="1">
                <a:latin typeface="Consolas" panose="020B0609020204030204" pitchFamily="49" charset="0"/>
                <a:cs typeface="Consolas" panose="020B0609020204030204" pitchFamily="49" charset="0"/>
              </a:rPr>
              <a:t>JOBID.start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myApp</a:t>
            </a:r>
            <a:r>
              <a:rPr lang="en-US" dirty="0">
                <a:latin typeface="Consolas" panose="020B0609020204030204" pitchFamily="49" charset="0"/>
                <a:cs typeface="Consolas" panose="020B0609020204030204" pitchFamily="49" charset="0"/>
              </a:rPr>
              <a:t>; date &gt; $</a:t>
            </a:r>
            <a:r>
              <a:rPr lang="en-US" dirty="0" err="1">
                <a:latin typeface="Consolas" panose="020B0609020204030204" pitchFamily="49" charset="0"/>
                <a:cs typeface="Consolas" panose="020B0609020204030204" pitchFamily="49" charset="0"/>
              </a:rPr>
              <a:t>JOBID.stop</a:t>
            </a:r>
            <a:endParaRPr lang="en-US" dirty="0">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D73C0D63-C171-6145-94F3-4D27E176BEA4}"/>
              </a:ext>
            </a:extLst>
          </p:cNvPr>
          <p:cNvSpPr/>
          <p:nvPr/>
        </p:nvSpPr>
        <p:spPr>
          <a:xfrm>
            <a:off x="519447" y="3412973"/>
            <a:ext cx="11423560" cy="2400657"/>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Push notification via Flux’s Job Status and Control (JSC):</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jsc_cb</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jcbstr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errnum</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json.loads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jcbstr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state = jsc.job_num2state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jsc.JSC_STATE_PAIR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jsc.JSC_STATE_PAIR_NSTATE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print "</a:t>
            </a:r>
            <a:r>
              <a:rPr lang="en-US" dirty="0" err="1">
                <a:latin typeface="Consolas" panose="020B0609020204030204" pitchFamily="49" charset="0"/>
                <a:cs typeface="Consolas" panose="020B0609020204030204" pitchFamily="49" charset="0"/>
              </a:rPr>
              <a:t>flux.jsc</a:t>
            </a:r>
            <a:r>
              <a:rPr lang="en-US" dirty="0">
                <a:latin typeface="Consolas" panose="020B0609020204030204" pitchFamily="49" charset="0"/>
                <a:cs typeface="Consolas" panose="020B0609020204030204" pitchFamily="49" charset="0"/>
              </a:rPr>
              <a:t>: job",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"changed its state to ", state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jsc.notify_status</a:t>
            </a:r>
            <a:r>
              <a:rPr lang="en-US" dirty="0">
                <a:latin typeface="Consolas" panose="020B0609020204030204" pitchFamily="49" charset="0"/>
                <a:cs typeface="Consolas" panose="020B0609020204030204" pitchFamily="49" charset="0"/>
              </a:rPr>
              <a:t> (f, </a:t>
            </a:r>
            <a:r>
              <a:rPr lang="en-US" dirty="0" err="1">
                <a:latin typeface="Consolas" panose="020B0609020204030204" pitchFamily="49" charset="0"/>
                <a:cs typeface="Consolas" panose="020B0609020204030204" pitchFamily="49" charset="0"/>
              </a:rPr>
              <a:t>jsc_cb</a:t>
            </a:r>
            <a:r>
              <a:rPr lang="en-US" dirty="0">
                <a:latin typeface="Consolas" panose="020B0609020204030204" pitchFamily="49" charset="0"/>
                <a:cs typeface="Consolas" panose="020B0609020204030204" pitchFamily="49" charset="0"/>
              </a:rPr>
              <a:t>, None)</a:t>
            </a:r>
          </a:p>
        </p:txBody>
      </p:sp>
      <p:sp>
        <p:nvSpPr>
          <p:cNvPr id="6" name="Rectangle 5">
            <a:extLst>
              <a:ext uri="{FF2B5EF4-FFF2-40B4-BE49-F238E27FC236}">
                <a16:creationId xmlns:a16="http://schemas.microsoft.com/office/drawing/2014/main" id="{CC8D8A0B-5F67-ED4E-8B64-BC4C8CF326B6}"/>
              </a:ext>
            </a:extLst>
          </p:cNvPr>
          <p:cNvSpPr/>
          <p:nvPr/>
        </p:nvSpPr>
        <p:spPr bwMode="auto">
          <a:xfrm>
            <a:off x="367213" y="3819989"/>
            <a:ext cx="6221411" cy="1863877"/>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spcBef>
                <a:spcPct val="0"/>
              </a:spcBef>
            </a:pPr>
            <a:r>
              <a:rPr lang="en-US" sz="2000" dirty="0">
                <a:solidFill>
                  <a:srgbClr val="000000"/>
                </a:solidFill>
                <a:latin typeface="Consolas" panose="020B0609020204030204" pitchFamily="49" charset="0"/>
                <a:cs typeface="Consolas" panose="020B0609020204030204" pitchFamily="49" charset="0"/>
              </a:rPr>
              <a:t>→ quota -</a:t>
            </a:r>
            <a:r>
              <a:rPr lang="en-US" sz="2000" dirty="0" err="1">
                <a:solidFill>
                  <a:srgbClr val="000000"/>
                </a:solidFill>
                <a:latin typeface="Consolas" panose="020B0609020204030204" pitchFamily="49" charset="0"/>
                <a:cs typeface="Consolas" panose="020B0609020204030204" pitchFamily="49" charset="0"/>
              </a:rPr>
              <a:t>vf</a:t>
            </a:r>
            <a:r>
              <a:rPr lang="en-US" sz="2000" dirty="0">
                <a:solidFill>
                  <a:srgbClr val="000000"/>
                </a:solidFill>
                <a:latin typeface="Consolas" panose="020B0609020204030204" pitchFamily="49" charset="0"/>
                <a:cs typeface="Consolas" panose="020B0609020204030204" pitchFamily="49" charset="0"/>
              </a:rPr>
              <a:t> ~/</a:t>
            </a:r>
            <a:r>
              <a:rPr lang="en-US" sz="2000" dirty="0" err="1">
                <a:solidFill>
                  <a:srgbClr val="000000"/>
                </a:solidFill>
                <a:latin typeface="Consolas" panose="020B0609020204030204" pitchFamily="49" charset="0"/>
                <a:cs typeface="Consolas" panose="020B0609020204030204" pitchFamily="49" charset="0"/>
              </a:rPr>
              <a:t>quota.conf</a:t>
            </a:r>
            <a:endParaRPr lang="en-US" sz="2000" dirty="0">
              <a:solidFill>
                <a:srgbClr val="000000"/>
              </a:solidFill>
              <a:latin typeface="Consolas" panose="020B0609020204030204" pitchFamily="49" charset="0"/>
              <a:cs typeface="Consolas" panose="020B0609020204030204" pitchFamily="49" charset="0"/>
            </a:endParaRPr>
          </a:p>
          <a:p>
            <a:pPr>
              <a:spcBef>
                <a:spcPct val="0"/>
              </a:spcBef>
            </a:pPr>
            <a:r>
              <a:rPr lang="en-US" sz="2000" dirty="0">
                <a:solidFill>
                  <a:srgbClr val="000000"/>
                </a:solidFill>
                <a:latin typeface="Consolas" panose="020B0609020204030204" pitchFamily="49" charset="0"/>
                <a:cs typeface="Consolas" panose="020B0609020204030204" pitchFamily="49" charset="0"/>
              </a:rPr>
              <a:t>Disk quotas for herbein1:</a:t>
            </a:r>
          </a:p>
          <a:p>
            <a:pPr>
              <a:spcBef>
                <a:spcPct val="0"/>
              </a:spcBef>
            </a:pPr>
            <a:r>
              <a:rPr lang="en-US" sz="2000" dirty="0">
                <a:solidFill>
                  <a:srgbClr val="000000"/>
                </a:solidFill>
                <a:latin typeface="Consolas" panose="020B0609020204030204" pitchFamily="49" charset="0"/>
                <a:cs typeface="Consolas" panose="020B0609020204030204" pitchFamily="49" charset="0"/>
              </a:rPr>
              <a:t>Filesystem     used   quota  limit   files</a:t>
            </a:r>
          </a:p>
          <a:p>
            <a:pPr>
              <a:spcBef>
                <a:spcPct val="0"/>
              </a:spcBef>
            </a:pPr>
            <a:r>
              <a:rPr lang="en-US" sz="2000" dirty="0">
                <a:solidFill>
                  <a:srgbClr val="000000"/>
                </a:solidFill>
                <a:latin typeface="Consolas" panose="020B0609020204030204" pitchFamily="49" charset="0"/>
                <a:cs typeface="Consolas" panose="020B0609020204030204" pitchFamily="49" charset="0"/>
              </a:rPr>
              <a:t>/p/</a:t>
            </a:r>
            <a:r>
              <a:rPr lang="en-US" sz="2000" dirty="0" err="1">
                <a:solidFill>
                  <a:srgbClr val="000000"/>
                </a:solidFill>
                <a:latin typeface="Consolas" panose="020B0609020204030204" pitchFamily="49" charset="0"/>
                <a:cs typeface="Consolas" panose="020B0609020204030204" pitchFamily="49" charset="0"/>
              </a:rPr>
              <a:t>lscratchrza</a:t>
            </a:r>
            <a:r>
              <a:rPr lang="en-US" sz="2000" dirty="0">
                <a:solidFill>
                  <a:srgbClr val="000000"/>
                </a:solidFill>
                <a:latin typeface="Consolas" panose="020B0609020204030204" pitchFamily="49" charset="0"/>
                <a:cs typeface="Consolas" panose="020B0609020204030204" pitchFamily="49" charset="0"/>
              </a:rPr>
              <a:t> 760.3G n/a    n/a     </a:t>
            </a:r>
            <a:r>
              <a:rPr lang="en-US" sz="2000" b="1" dirty="0">
                <a:solidFill>
                  <a:srgbClr val="000000"/>
                </a:solidFill>
                <a:latin typeface="Consolas" panose="020B0609020204030204" pitchFamily="49" charset="0"/>
                <a:cs typeface="Consolas" panose="020B0609020204030204" pitchFamily="49" charset="0"/>
              </a:rPr>
              <a:t>8.6M</a:t>
            </a:r>
          </a:p>
        </p:txBody>
      </p:sp>
      <p:grpSp>
        <p:nvGrpSpPr>
          <p:cNvPr id="7" name="Group 6">
            <a:extLst>
              <a:ext uri="{FF2B5EF4-FFF2-40B4-BE49-F238E27FC236}">
                <a16:creationId xmlns:a16="http://schemas.microsoft.com/office/drawing/2014/main" id="{6852DD99-3BB2-BB4F-A1E3-DB5636B05B95}"/>
              </a:ext>
            </a:extLst>
          </p:cNvPr>
          <p:cNvGrpSpPr/>
          <p:nvPr/>
        </p:nvGrpSpPr>
        <p:grpSpPr>
          <a:xfrm>
            <a:off x="6044665" y="3412973"/>
            <a:ext cx="6304548" cy="2990003"/>
            <a:chOff x="30279340" y="16344346"/>
            <a:chExt cx="7648844" cy="3714469"/>
          </a:xfrm>
        </p:grpSpPr>
        <p:graphicFrame>
          <p:nvGraphicFramePr>
            <p:cNvPr id="8" name="Chart 7">
              <a:extLst>
                <a:ext uri="{FF2B5EF4-FFF2-40B4-BE49-F238E27FC236}">
                  <a16:creationId xmlns:a16="http://schemas.microsoft.com/office/drawing/2014/main" id="{B01AEA25-6EAA-974A-82DF-73341DDCC9C3}"/>
                </a:ext>
              </a:extLst>
            </p:cNvPr>
            <p:cNvGraphicFramePr>
              <a:graphicFrameLocks/>
            </p:cNvGraphicFramePr>
            <p:nvPr>
              <p:extLst/>
            </p:nvPr>
          </p:nvGraphicFramePr>
          <p:xfrm>
            <a:off x="30279340" y="16344346"/>
            <a:ext cx="7648844" cy="371446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4CCAD8D6-FCA3-0345-95EC-6EA5B35F79E0}"/>
                </a:ext>
              </a:extLst>
            </p:cNvPr>
            <p:cNvSpPr txBox="1"/>
            <p:nvPr/>
          </p:nvSpPr>
          <p:spPr>
            <a:xfrm>
              <a:off x="32547787" y="18594173"/>
              <a:ext cx="1919078"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0" name="TextBox 9">
              <a:extLst>
                <a:ext uri="{FF2B5EF4-FFF2-40B4-BE49-F238E27FC236}">
                  <a16:creationId xmlns:a16="http://schemas.microsoft.com/office/drawing/2014/main" id="{510B0EB5-0A37-014B-BFDF-6F97FD70FD38}"/>
                </a:ext>
              </a:extLst>
            </p:cNvPr>
            <p:cNvSpPr txBox="1"/>
            <p:nvPr/>
          </p:nvSpPr>
          <p:spPr>
            <a:xfrm>
              <a:off x="31739144" y="17267748"/>
              <a:ext cx="1552554"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1" name="TextBox 10">
              <a:extLst>
                <a:ext uri="{FF2B5EF4-FFF2-40B4-BE49-F238E27FC236}">
                  <a16:creationId xmlns:a16="http://schemas.microsoft.com/office/drawing/2014/main" id="{859B406E-86CF-D547-A43B-D2E0B1F3EF03}"/>
                </a:ext>
              </a:extLst>
            </p:cNvPr>
            <p:cNvSpPr txBox="1"/>
            <p:nvPr/>
          </p:nvSpPr>
          <p:spPr>
            <a:xfrm>
              <a:off x="34518600" y="16653094"/>
              <a:ext cx="2719155" cy="802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Non-I/O</a:t>
              </a:r>
            </a:p>
          </p:txBody>
        </p:sp>
        <p:sp>
          <p:nvSpPr>
            <p:cNvPr id="12" name="Left Brace 11">
              <a:extLst>
                <a:ext uri="{FF2B5EF4-FFF2-40B4-BE49-F238E27FC236}">
                  <a16:creationId xmlns:a16="http://schemas.microsoft.com/office/drawing/2014/main" id="{02EA432A-E932-C245-B9BD-00A8672B0A2A}"/>
                </a:ext>
              </a:extLst>
            </p:cNvPr>
            <p:cNvSpPr/>
            <p:nvPr/>
          </p:nvSpPr>
          <p:spPr>
            <a:xfrm rot="9108215">
              <a:off x="34293954" y="16967718"/>
              <a:ext cx="281633" cy="566631"/>
            </a:xfrm>
            <a:prstGeom prst="leftBrace">
              <a:avLst>
                <a:gd name="adj1" fmla="val 25904"/>
                <a:gd name="adj2" fmla="val 50624"/>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a:p>
          </p:txBody>
        </p:sp>
        <p:sp>
          <p:nvSpPr>
            <p:cNvPr id="13" name="TextBox 12">
              <a:extLst>
                <a:ext uri="{FF2B5EF4-FFF2-40B4-BE49-F238E27FC236}">
                  <a16:creationId xmlns:a16="http://schemas.microsoft.com/office/drawing/2014/main" id="{201A5473-A45C-0645-8AF4-8DAEE1C37D32}"/>
                </a:ext>
              </a:extLst>
            </p:cNvPr>
            <p:cNvSpPr txBox="1"/>
            <p:nvPr/>
          </p:nvSpPr>
          <p:spPr>
            <a:xfrm>
              <a:off x="34394031" y="17614276"/>
              <a:ext cx="3287743" cy="573525"/>
            </a:xfrm>
            <a:prstGeom prst="rect">
              <a:avLst/>
            </a:prstGeom>
            <a:noFill/>
          </p:spPr>
          <p:txBody>
            <a:bodyPr wrap="square" rtlCol="0">
              <a:spAutoFit/>
            </a:bodyPr>
            <a:lstStyle/>
            <a:p>
              <a:pPr algn="ctr" defTabSz="457200" fontAlgn="auto">
                <a:spcBef>
                  <a:spcPts val="0"/>
                </a:spcBef>
                <a:spcAft>
                  <a:spcPts val="0"/>
                </a:spcAft>
              </a:pPr>
              <a:r>
                <a:rPr lang="en-US" sz="2400" b="1" u="sng" kern="0" dirty="0">
                  <a:solidFill>
                    <a:sysClr val="windowText" lastClr="000000"/>
                  </a:solidFill>
                  <a:latin typeface="Calibri"/>
                  <a:sym typeface="Helvetica"/>
                </a:rPr>
                <a:t>Runtime Stages</a:t>
              </a:r>
            </a:p>
          </p:txBody>
        </p:sp>
      </p:grpSp>
    </p:spTree>
    <p:extLst>
      <p:ext uri="{BB962C8B-B14F-4D97-AF65-F5344CB8AC3E}">
        <p14:creationId xmlns:p14="http://schemas.microsoft.com/office/powerpoint/2010/main" val="45852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P spid="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27812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p:txBody>
          <a:bodyPr>
            <a:normAutofit lnSpcReduction="10000"/>
          </a:bodyPr>
          <a:lstStyle/>
          <a:p>
            <a:r>
              <a:rPr lang="en-US" dirty="0" err="1"/>
              <a:t>Slurm</a:t>
            </a:r>
            <a:endParaRPr lang="en-US" dirty="0"/>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latin typeface="+mn-lt"/>
                <a:cs typeface="Consolas" panose="020B0609020204030204" pitchFamily="49" charset="0"/>
              </a:rPr>
              <a:t>Slow: requires acquiring a lock in </a:t>
            </a:r>
            <a:r>
              <a:rPr lang="en-US" dirty="0" err="1">
                <a:latin typeface="+mn-lt"/>
                <a:cs typeface="Consolas" panose="020B0609020204030204" pitchFamily="49" charset="0"/>
              </a:rPr>
              <a:t>Slurm</a:t>
            </a:r>
            <a:r>
              <a:rPr lang="en-US" dirty="0">
                <a:latin typeface="+mn-lt"/>
                <a:cs typeface="Consolas" panose="020B0609020204030204" pitchFamily="49" charset="0"/>
              </a:rPr>
              <a:t>, can timeout causing failures</a:t>
            </a:r>
          </a:p>
          <a:p>
            <a:pPr lvl="2"/>
            <a:r>
              <a:rPr lang="en-US" dirty="0">
                <a:latin typeface="+mn-lt"/>
                <a:cs typeface="Consolas" panose="020B0609020204030204" pitchFamily="49" charset="0"/>
              </a:rPr>
              <a:t>Inefficient: uses 1 node for each task</a:t>
            </a:r>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t>Slow: spawns a process for every submission</a:t>
            </a:r>
          </a:p>
          <a:p>
            <a:pPr lvl="2"/>
            <a:r>
              <a:rPr lang="en-US" dirty="0"/>
              <a:t>Inefficient: is not a true scheduler – can overlap tasks on cores</a:t>
            </a:r>
          </a:p>
          <a:p>
            <a:pPr lvl="0">
              <a:buClr>
                <a:srgbClr val="4F81BD">
                  <a:lumMod val="75000"/>
                </a:srgbClr>
              </a:buClr>
            </a:pPr>
            <a:endParaRPr lang="en-US" dirty="0">
              <a:solidFill>
                <a:prstClr val="black"/>
              </a:solidFill>
            </a:endParaRPr>
          </a:p>
          <a:p>
            <a:pPr lvl="0">
              <a:buClr>
                <a:srgbClr val="4F81BD">
                  <a:lumMod val="75000"/>
                </a:srgbClr>
              </a:buClr>
            </a:pPr>
            <a:endParaRPr lang="en-US" dirty="0">
              <a:solidFill>
                <a:prstClr val="black"/>
              </a:solidFill>
            </a:endParaRPr>
          </a:p>
          <a:p>
            <a:pPr lvl="0">
              <a:buClr>
                <a:srgbClr val="4F81BD">
                  <a:lumMod val="75000"/>
                </a:srgbClr>
              </a:buClr>
            </a:pPr>
            <a:r>
              <a:rPr lang="en-US" dirty="0">
                <a:solidFill>
                  <a:prstClr val="black"/>
                </a:solidFill>
              </a:rPr>
              <a:t>Flux Capacitor</a:t>
            </a:r>
          </a:p>
          <a:p>
            <a:pPr lvl="1"/>
            <a:r>
              <a:rPr lang="en-US" dirty="0">
                <a:solidFill>
                  <a:prstClr val="black"/>
                </a:solidFill>
                <a:latin typeface="Consolas" panose="020B0609020204030204" pitchFamily="49" charset="0"/>
                <a:cs typeface="Consolas" panose="020B0609020204030204" pitchFamily="49" charset="0"/>
              </a:rPr>
              <a:t>find ./ -</a:t>
            </a:r>
            <a:r>
              <a:rPr lang="en-US" dirty="0" err="1">
                <a:solidFill>
                  <a:prstClr val="black"/>
                </a:solidFill>
                <a:latin typeface="Consolas" panose="020B0609020204030204" pitchFamily="49" charset="0"/>
                <a:cs typeface="Consolas" panose="020B0609020204030204" pitchFamily="49" charset="0"/>
              </a:rPr>
              <a:t>printf</a:t>
            </a:r>
            <a:r>
              <a:rPr lang="en-US" dirty="0">
                <a:solidFill>
                  <a:prstClr val="black"/>
                </a:solidFill>
                <a:latin typeface="Consolas" panose="020B0609020204030204" pitchFamily="49" charset="0"/>
                <a:cs typeface="Consolas" panose="020B0609020204030204" pitchFamily="49" charset="0"/>
              </a:rPr>
              <a:t> -n1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p.tgz</a:t>
            </a:r>
            <a:r>
              <a:rPr lang="en-US" dirty="0">
                <a:solidFill>
                  <a:prstClr val="black"/>
                </a:solidFill>
                <a:latin typeface="Consolas" panose="020B0609020204030204" pitchFamily="49" charset="0"/>
                <a:cs typeface="Consolas" panose="020B0609020204030204" pitchFamily="49" charset="0"/>
              </a:rPr>
              <a:t> %p | flux-capacitor</a:t>
            </a:r>
          </a:p>
          <a:p>
            <a:pPr lvl="1"/>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dirB.tgz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dirB</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dirC.tgz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dirC</a:t>
            </a:r>
            <a:endParaRPr lang="en-US" dirty="0">
              <a:solidFill>
                <a:prstClr val="black"/>
              </a:solidFill>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Many Jobs</a:t>
            </a:r>
          </a:p>
        </p:txBody>
      </p:sp>
      <p:sp>
        <p:nvSpPr>
          <p:cNvPr id="8" name="Rectangle 7">
            <a:extLst>
              <a:ext uri="{FF2B5EF4-FFF2-40B4-BE49-F238E27FC236}">
                <a16:creationId xmlns:a16="http://schemas.microsoft.com/office/drawing/2014/main" id="{D11CC8A5-A088-9243-A958-1677585A4253}"/>
              </a:ext>
            </a:extLst>
          </p:cNvPr>
          <p:cNvSpPr/>
          <p:nvPr/>
        </p:nvSpPr>
        <p:spPr>
          <a:xfrm>
            <a:off x="514350" y="3316012"/>
            <a:ext cx="11453611" cy="1292662"/>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p>
          <a:p>
            <a:pPr marL="57150" lvl="0" defTabSz="914400">
              <a:buClr>
                <a:srgbClr val="4F81BD">
                  <a:lumMod val="75000"/>
                </a:srgbClr>
              </a:buClr>
              <a:buSzPct val="90000"/>
            </a:pPr>
            <a:r>
              <a:rPr lang="en-US" dirty="0">
                <a:latin typeface="Consolas" panose="020B0609020204030204" pitchFamily="49" charset="0"/>
                <a:cs typeface="Consolas" panose="020B0609020204030204" pitchFamily="49" charset="0"/>
              </a:rPr>
              <a:t>for f in </a:t>
            </a:r>
            <a:r>
              <a:rPr lang="en-US" dirty="0" err="1">
                <a:latin typeface="Consolas" panose="020B0609020204030204" pitchFamily="49" charset="0"/>
                <a:cs typeface="Consolas" panose="020B0609020204030204" pitchFamily="49" charset="0"/>
              </a:rPr>
              <a:t>os.listdir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payload[‘command’] =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”.format(f), 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payload)</a:t>
            </a:r>
          </a:p>
        </p:txBody>
      </p:sp>
      <p:pic>
        <p:nvPicPr>
          <p:cNvPr id="11" name="Picture 10">
            <a:extLst>
              <a:ext uri="{FF2B5EF4-FFF2-40B4-BE49-F238E27FC236}">
                <a16:creationId xmlns:a16="http://schemas.microsoft.com/office/drawing/2014/main" id="{11385B95-4024-4947-AA04-D9C90F2D4EDC}"/>
              </a:ext>
            </a:extLst>
          </p:cNvPr>
          <p:cNvPicPr>
            <a:picLocks noChangeAspect="1"/>
          </p:cNvPicPr>
          <p:nvPr/>
        </p:nvPicPr>
        <p:blipFill rotWithShape="1">
          <a:blip r:embed="rId2"/>
          <a:srcRect l="2479" t="2847" r="1932" b="3264"/>
          <a:stretch/>
        </p:blipFill>
        <p:spPr>
          <a:xfrm>
            <a:off x="7238198" y="2464067"/>
            <a:ext cx="4825013" cy="3753853"/>
          </a:xfrm>
          <a:prstGeom prst="rect">
            <a:avLst/>
          </a:prstGeom>
        </p:spPr>
      </p:pic>
      <p:pic>
        <p:nvPicPr>
          <p:cNvPr id="16" name="Picture 15">
            <a:extLst>
              <a:ext uri="{FF2B5EF4-FFF2-40B4-BE49-F238E27FC236}">
                <a16:creationId xmlns:a16="http://schemas.microsoft.com/office/drawing/2014/main" id="{084DF320-6F53-BD45-B6A7-BB108821427F}"/>
              </a:ext>
            </a:extLst>
          </p:cNvPr>
          <p:cNvPicPr>
            <a:picLocks noChangeAspect="1"/>
          </p:cNvPicPr>
          <p:nvPr/>
        </p:nvPicPr>
        <p:blipFill>
          <a:blip r:embed="rId3"/>
          <a:stretch>
            <a:fillRect/>
          </a:stretch>
        </p:blipFill>
        <p:spPr>
          <a:xfrm>
            <a:off x="8266524" y="0"/>
            <a:ext cx="3603356" cy="6858000"/>
          </a:xfrm>
          <a:prstGeom prst="rect">
            <a:avLst/>
          </a:prstGeom>
        </p:spPr>
      </p:pic>
      <p:sp>
        <p:nvSpPr>
          <p:cNvPr id="19" name="Rectangle 18">
            <a:extLst>
              <a:ext uri="{FF2B5EF4-FFF2-40B4-BE49-F238E27FC236}">
                <a16:creationId xmlns:a16="http://schemas.microsoft.com/office/drawing/2014/main" id="{04E91F82-7B6D-E74A-99C0-F02E55FCDABB}"/>
              </a:ext>
            </a:extLst>
          </p:cNvPr>
          <p:cNvSpPr/>
          <p:nvPr/>
        </p:nvSpPr>
        <p:spPr bwMode="auto">
          <a:xfrm>
            <a:off x="5935403" y="4429183"/>
            <a:ext cx="6225339" cy="1993062"/>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r>
              <a:rPr lang="en-US" dirty="0"/>
              <a:t>Subject: Good Neighbor Policy</a:t>
            </a:r>
            <a:br>
              <a:rPr lang="en-US" sz="1600" dirty="0"/>
            </a:br>
            <a:br>
              <a:rPr lang="en-US" sz="1600" dirty="0"/>
            </a:br>
            <a:r>
              <a:rPr lang="en-US" dirty="0"/>
              <a:t>You currently have 271 jobs in the batch system on </a:t>
            </a:r>
            <a:r>
              <a:rPr lang="en-US" dirty="0" err="1"/>
              <a:t>lamoab</a:t>
            </a:r>
            <a:r>
              <a:rPr lang="en-US" dirty="0"/>
              <a:t>.</a:t>
            </a:r>
            <a:br>
              <a:rPr lang="en-US" sz="1600" dirty="0"/>
            </a:br>
            <a:br>
              <a:rPr lang="en-US" sz="1600" dirty="0"/>
            </a:br>
            <a:r>
              <a:rPr lang="en-US" dirty="0"/>
              <a:t>The good neighbor policy is that users keep their maximum submitted job count at a maximum of 200 or less. Please try to restrict yourself to this limit in the future. Thank you.</a:t>
            </a:r>
            <a:endParaRPr lang="en-US" sz="1600" dirty="0">
              <a:solidFill>
                <a:srgbClr val="000000"/>
              </a:solidFill>
            </a:endParaRPr>
          </a:p>
        </p:txBody>
      </p:sp>
      <p:grpSp>
        <p:nvGrpSpPr>
          <p:cNvPr id="37" name="Group 36">
            <a:extLst>
              <a:ext uri="{FF2B5EF4-FFF2-40B4-BE49-F238E27FC236}">
                <a16:creationId xmlns:a16="http://schemas.microsoft.com/office/drawing/2014/main" id="{6D4BB20F-7EC5-5A41-9819-E051F0A54B08}"/>
              </a:ext>
            </a:extLst>
          </p:cNvPr>
          <p:cNvGrpSpPr/>
          <p:nvPr/>
        </p:nvGrpSpPr>
        <p:grpSpPr>
          <a:xfrm>
            <a:off x="3106798" y="4608676"/>
            <a:ext cx="8619342" cy="1776653"/>
            <a:chOff x="2688119" y="4608674"/>
            <a:chExt cx="8619342" cy="1776653"/>
          </a:xfrm>
        </p:grpSpPr>
        <p:sp>
          <p:nvSpPr>
            <p:cNvPr id="36" name="Triangle 35">
              <a:extLst>
                <a:ext uri="{FF2B5EF4-FFF2-40B4-BE49-F238E27FC236}">
                  <a16:creationId xmlns:a16="http://schemas.microsoft.com/office/drawing/2014/main" id="{94ED0EBE-BE0D-0841-8AB9-52FF402B2409}"/>
                </a:ext>
              </a:extLst>
            </p:cNvPr>
            <p:cNvSpPr/>
            <p:nvPr/>
          </p:nvSpPr>
          <p:spPr bwMode="auto">
            <a:xfrm rot="16200000">
              <a:off x="2843823" y="4932706"/>
              <a:ext cx="1732547" cy="1135781"/>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26" name="Rectangle 25">
              <a:extLst>
                <a:ext uri="{FF2B5EF4-FFF2-40B4-BE49-F238E27FC236}">
                  <a16:creationId xmlns:a16="http://schemas.microsoft.com/office/drawing/2014/main" id="{D1DD9A10-E475-CD47-823A-69588620AF8C}"/>
                </a:ext>
              </a:extLst>
            </p:cNvPr>
            <p:cNvSpPr/>
            <p:nvPr/>
          </p:nvSpPr>
          <p:spPr bwMode="auto">
            <a:xfrm>
              <a:off x="6952555" y="5403156"/>
              <a:ext cx="2651234" cy="250257"/>
            </a:xfrm>
            <a:prstGeom prst="rect">
              <a:avLst/>
            </a:prstGeom>
            <a:solidFill>
              <a:srgbClr val="456089"/>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Constant Output Job Stream</a:t>
              </a:r>
            </a:p>
          </p:txBody>
        </p:sp>
        <p:sp>
          <p:nvSpPr>
            <p:cNvPr id="30" name="Triangle 29">
              <a:extLst>
                <a:ext uri="{FF2B5EF4-FFF2-40B4-BE49-F238E27FC236}">
                  <a16:creationId xmlns:a16="http://schemas.microsoft.com/office/drawing/2014/main" id="{7CC9D9AF-190A-9A45-80D0-ADB2FD4A2C8A}"/>
                </a:ext>
              </a:extLst>
            </p:cNvPr>
            <p:cNvSpPr/>
            <p:nvPr/>
          </p:nvSpPr>
          <p:spPr bwMode="auto">
            <a:xfrm rot="5400000">
              <a:off x="2282463" y="5014330"/>
              <a:ext cx="1732547" cy="921236"/>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Triangle 30">
              <a:extLst>
                <a:ext uri="{FF2B5EF4-FFF2-40B4-BE49-F238E27FC236}">
                  <a16:creationId xmlns:a16="http://schemas.microsoft.com/office/drawing/2014/main" id="{CBBF49FB-CB33-FE4E-9124-B869F2415B1E}"/>
                </a:ext>
              </a:extLst>
            </p:cNvPr>
            <p:cNvSpPr/>
            <p:nvPr/>
          </p:nvSpPr>
          <p:spPr bwMode="auto">
            <a:xfrm rot="5400000">
              <a:off x="3979604" y="4951163"/>
              <a:ext cx="1732547" cy="1135781"/>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21" name="Rectangle 20">
              <a:extLst>
                <a:ext uri="{FF2B5EF4-FFF2-40B4-BE49-F238E27FC236}">
                  <a16:creationId xmlns:a16="http://schemas.microsoft.com/office/drawing/2014/main" id="{858D4B9C-45B8-7E42-B9C9-3A3074F83EDF}"/>
                </a:ext>
              </a:extLst>
            </p:cNvPr>
            <p:cNvSpPr/>
            <p:nvPr/>
          </p:nvSpPr>
          <p:spPr bwMode="auto">
            <a:xfrm>
              <a:off x="5268025" y="4917474"/>
              <a:ext cx="1703672" cy="1203158"/>
            </a:xfrm>
            <a:prstGeom prst="rect">
              <a:avLst/>
            </a:prstGeom>
            <a:solidFill>
              <a:srgbClr val="E7E7E7"/>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Capacitor</a:t>
              </a:r>
            </a:p>
          </p:txBody>
        </p:sp>
        <p:sp>
          <p:nvSpPr>
            <p:cNvPr id="34" name="Rectangle 33">
              <a:extLst>
                <a:ext uri="{FF2B5EF4-FFF2-40B4-BE49-F238E27FC236}">
                  <a16:creationId xmlns:a16="http://schemas.microsoft.com/office/drawing/2014/main" id="{BD9C55D7-CE3F-8D47-B6E0-E4746A49FF37}"/>
                </a:ext>
              </a:extLst>
            </p:cNvPr>
            <p:cNvSpPr/>
            <p:nvPr/>
          </p:nvSpPr>
          <p:spPr bwMode="auto">
            <a:xfrm>
              <a:off x="9603789" y="4917474"/>
              <a:ext cx="1703672" cy="1203158"/>
            </a:xfrm>
            <a:prstGeom prst="rect">
              <a:avLst/>
            </a:prstGeom>
            <a:solidFill>
              <a:srgbClr val="E7E7E7"/>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Scheduler</a:t>
              </a:r>
            </a:p>
          </p:txBody>
        </p:sp>
        <p:sp>
          <p:nvSpPr>
            <p:cNvPr id="25" name="Rectangle 24">
              <a:extLst>
                <a:ext uri="{FF2B5EF4-FFF2-40B4-BE49-F238E27FC236}">
                  <a16:creationId xmlns:a16="http://schemas.microsoft.com/office/drawing/2014/main" id="{B65672B6-F5EC-0C4B-910F-155697A71CAB}"/>
                </a:ext>
              </a:extLst>
            </p:cNvPr>
            <p:cNvSpPr/>
            <p:nvPr/>
          </p:nvSpPr>
          <p:spPr bwMode="auto">
            <a:xfrm>
              <a:off x="2926079" y="5430021"/>
              <a:ext cx="2369059" cy="223392"/>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Variable Input Job Stream</a:t>
              </a:r>
            </a:p>
          </p:txBody>
        </p:sp>
      </p:grpSp>
    </p:spTree>
    <p:extLst>
      <p:ext uri="{BB962C8B-B14F-4D97-AF65-F5344CB8AC3E}">
        <p14:creationId xmlns:p14="http://schemas.microsoft.com/office/powerpoint/2010/main" val="2862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8" grpId="0"/>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venir Roman" panose="02000503020000020003" pitchFamily="2" charset="0"/>
              </a:rPr>
              <a:t>Workflows on high-end HPC systems are undergoing significant changes.</a:t>
            </a:r>
            <a:endParaRPr lang="en-US" sz="3000" dirty="0">
              <a:latin typeface="Avenir Roman" panose="02000503020000020003" pitchFamily="2" charset="0"/>
            </a:endParaRPr>
          </a:p>
        </p:txBody>
      </p:sp>
      <p:sp>
        <p:nvSpPr>
          <p:cNvPr id="78" name="Rectangle 77">
            <a:extLst>
              <a:ext uri="{FF2B5EF4-FFF2-40B4-BE49-F238E27FC236}">
                <a16:creationId xmlns:a16="http://schemas.microsoft.com/office/drawing/2014/main" id="{C622A5D1-4A67-0D4C-BD7C-818B02570931}"/>
              </a:ext>
            </a:extLst>
          </p:cNvPr>
          <p:cNvSpPr/>
          <p:nvPr/>
        </p:nvSpPr>
        <p:spPr>
          <a:xfrm>
            <a:off x="406719" y="4608821"/>
            <a:ext cx="4784482" cy="1579920"/>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Cancer Moonshot Pilot2 </a:t>
            </a:r>
            <a:r>
              <a:rPr lang="en-US" sz="1600" b="1" dirty="0">
                <a:solidFill>
                  <a:srgbClr val="0F4F97"/>
                </a:solidFill>
                <a:latin typeface="Avenir Roman" panose="02000503020000020003" pitchFamily="2" charset="0"/>
              </a:rPr>
              <a:t>– </a:t>
            </a:r>
            <a:r>
              <a:rPr lang="en-US" sz="1600" b="1" dirty="0">
                <a:solidFill>
                  <a:srgbClr val="FF0000"/>
                </a:solidFill>
                <a:latin typeface="Avenir Roman" panose="02000503020000020003" pitchFamily="2" charset="0"/>
              </a:rPr>
              <a:t>co-schedule many elements and ML continuously schedules, de-schedules and executes MD jobs</a:t>
            </a:r>
            <a:r>
              <a:rPr lang="en-US" sz="1600" b="1" dirty="0">
                <a:solidFill>
                  <a:srgbClr val="0F4F97"/>
                </a:solidFill>
                <a:latin typeface="Avenir Roman" panose="02000503020000020003" pitchFamily="2" charset="0"/>
              </a:rPr>
              <a:t>.</a:t>
            </a:r>
          </a:p>
          <a:p>
            <a:pPr marL="285750" indent="-285750">
              <a:spcAft>
                <a:spcPts val="1000"/>
              </a:spcAft>
              <a:buFont typeface="Arial"/>
              <a:buChar char="•"/>
            </a:pPr>
            <a:r>
              <a:rPr lang="en-US" sz="1600" b="1" dirty="0">
                <a:solidFill>
                  <a:srgbClr val="0F4F97"/>
                </a:solidFill>
                <a:latin typeface="Avenir Roman" panose="02000503020000020003" pitchFamily="2" charset="0"/>
              </a:rPr>
              <a:t>In-situ analytics modules </a:t>
            </a:r>
          </a:p>
          <a:p>
            <a:pPr marL="285750" indent="-285750">
              <a:spcAft>
                <a:spcPts val="1000"/>
              </a:spcAft>
              <a:buFont typeface="Arial"/>
              <a:buChar char="•"/>
            </a:pPr>
            <a:r>
              <a:rPr lang="en-US" sz="1600" b="1" dirty="0">
                <a:solidFill>
                  <a:srgbClr val="0F4F97"/>
                </a:solidFill>
                <a:latin typeface="Avenir Roman" panose="02000503020000020003" pitchFamily="2" charset="0"/>
              </a:rPr>
              <a:t>~7,500 jobs simultaneously running</a:t>
            </a:r>
          </a:p>
        </p:txBody>
      </p:sp>
      <p:sp>
        <p:nvSpPr>
          <p:cNvPr id="3" name="Rounded Rectangle 2">
            <a:extLst>
              <a:ext uri="{FF2B5EF4-FFF2-40B4-BE49-F238E27FC236}">
                <a16:creationId xmlns:a16="http://schemas.microsoft.com/office/drawing/2014/main" id="{782270A0-F8CB-DB4C-A6C6-83B674A3B9D5}"/>
              </a:ext>
            </a:extLst>
          </p:cNvPr>
          <p:cNvSpPr/>
          <p:nvPr/>
        </p:nvSpPr>
        <p:spPr bwMode="auto">
          <a:xfrm>
            <a:off x="5098327" y="1400497"/>
            <a:ext cx="6916228" cy="3110746"/>
          </a:xfrm>
          <a:prstGeom prst="roundRect">
            <a:avLst/>
          </a:prstGeom>
          <a:solidFill>
            <a:schemeClr val="accent3">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0" name="Group 69">
            <a:extLst>
              <a:ext uri="{FF2B5EF4-FFF2-40B4-BE49-F238E27FC236}">
                <a16:creationId xmlns:a16="http://schemas.microsoft.com/office/drawing/2014/main" id="{7BCC794B-934D-534E-9348-7570E5453905}"/>
              </a:ext>
            </a:extLst>
          </p:cNvPr>
          <p:cNvGrpSpPr/>
          <p:nvPr/>
        </p:nvGrpSpPr>
        <p:grpSpPr>
          <a:xfrm>
            <a:off x="4865649" y="1595139"/>
            <a:ext cx="6900667" cy="2681131"/>
            <a:chOff x="4771936" y="1398186"/>
            <a:chExt cx="6900667" cy="2681131"/>
          </a:xfrm>
        </p:grpSpPr>
        <p:sp>
          <p:nvSpPr>
            <p:cNvPr id="71" name="Rectangle 70">
              <a:extLst>
                <a:ext uri="{FF2B5EF4-FFF2-40B4-BE49-F238E27FC236}">
                  <a16:creationId xmlns:a16="http://schemas.microsoft.com/office/drawing/2014/main" id="{25D11B5E-3EAF-1F4B-A8D7-3BE24D470EF3}"/>
                </a:ext>
              </a:extLst>
            </p:cNvPr>
            <p:cNvSpPr/>
            <p:nvPr/>
          </p:nvSpPr>
          <p:spPr bwMode="auto">
            <a:xfrm>
              <a:off x="5227966" y="1590763"/>
              <a:ext cx="2146609"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2" name="TextBox 71">
              <a:extLst>
                <a:ext uri="{FF2B5EF4-FFF2-40B4-BE49-F238E27FC236}">
                  <a16:creationId xmlns:a16="http://schemas.microsoft.com/office/drawing/2014/main" id="{62FDEBA2-770B-764B-BEC7-20991A4B43A0}"/>
                </a:ext>
              </a:extLst>
            </p:cNvPr>
            <p:cNvSpPr txBox="1"/>
            <p:nvPr/>
          </p:nvSpPr>
          <p:spPr>
            <a:xfrm>
              <a:off x="4771936" y="1590763"/>
              <a:ext cx="3058668" cy="507831"/>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73" name="Rectangle 72">
              <a:extLst>
                <a:ext uri="{FF2B5EF4-FFF2-40B4-BE49-F238E27FC236}">
                  <a16:creationId xmlns:a16="http://schemas.microsoft.com/office/drawing/2014/main" id="{69A03A46-B21F-1D48-81AF-8AE0DB5E75AF}"/>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4" name="Rectangle 73">
              <a:extLst>
                <a:ext uri="{FF2B5EF4-FFF2-40B4-BE49-F238E27FC236}">
                  <a16:creationId xmlns:a16="http://schemas.microsoft.com/office/drawing/2014/main" id="{0C929244-A1D3-C341-9415-350C42CC4542}"/>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5" name="TextBox 74">
              <a:extLst>
                <a:ext uri="{FF2B5EF4-FFF2-40B4-BE49-F238E27FC236}">
                  <a16:creationId xmlns:a16="http://schemas.microsoft.com/office/drawing/2014/main" id="{A18F6520-7985-5449-BE09-F205568A22CF}"/>
                </a:ext>
              </a:extLst>
            </p:cNvPr>
            <p:cNvSpPr txBox="1"/>
            <p:nvPr/>
          </p:nvSpPr>
          <p:spPr>
            <a:xfrm>
              <a:off x="7459684" y="1398186"/>
              <a:ext cx="2291190" cy="715581"/>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76" name="BTimage">
              <a:extLst>
                <a:ext uri="{FF2B5EF4-FFF2-40B4-BE49-F238E27FC236}">
                  <a16:creationId xmlns:a16="http://schemas.microsoft.com/office/drawing/2014/main" id="{D8A6998A-63CE-AD4A-AFEE-2FB643B7B4F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pic>
          <p:nvPicPr>
            <p:cNvPr id="77" name="Picture 76">
              <a:extLst>
                <a:ext uri="{FF2B5EF4-FFF2-40B4-BE49-F238E27FC236}">
                  <a16:creationId xmlns:a16="http://schemas.microsoft.com/office/drawing/2014/main" id="{1AF68589-F3D0-4144-8A0E-DF1B4F4E197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79472" y="2111642"/>
              <a:ext cx="1717547" cy="1706067"/>
            </a:xfrm>
            <a:prstGeom prst="rect">
              <a:avLst/>
            </a:prstGeom>
          </p:spPr>
        </p:pic>
        <p:sp>
          <p:nvSpPr>
            <p:cNvPr id="80" name="TextBox 79">
              <a:extLst>
                <a:ext uri="{FF2B5EF4-FFF2-40B4-BE49-F238E27FC236}">
                  <a16:creationId xmlns:a16="http://schemas.microsoft.com/office/drawing/2014/main" id="{E10D4200-62D6-BF4B-9711-520BEB942F76}"/>
                </a:ext>
              </a:extLst>
            </p:cNvPr>
            <p:cNvSpPr txBox="1"/>
            <p:nvPr/>
          </p:nvSpPr>
          <p:spPr>
            <a:xfrm>
              <a:off x="5534956" y="3440386"/>
              <a:ext cx="1608197" cy="300082"/>
            </a:xfrm>
            <a:prstGeom prst="rect">
              <a:avLst/>
            </a:prstGeom>
            <a:noFill/>
          </p:spPr>
          <p:txBody>
            <a:bodyPr wrap="none" rtlCol="0">
              <a:spAutoFit/>
            </a:bodyPr>
            <a:lstStyle/>
            <a:p>
              <a:r>
                <a:rPr lang="en-US" sz="1350" dirty="0"/>
                <a:t>HYDRA simulation</a:t>
              </a:r>
            </a:p>
          </p:txBody>
        </p:sp>
        <p:sp>
          <p:nvSpPr>
            <p:cNvPr id="81" name="TextBox 80">
              <a:extLst>
                <a:ext uri="{FF2B5EF4-FFF2-40B4-BE49-F238E27FC236}">
                  <a16:creationId xmlns:a16="http://schemas.microsoft.com/office/drawing/2014/main" id="{0C94FE2A-28B9-7D4A-AB6E-C02EF03BA911}"/>
                </a:ext>
              </a:extLst>
            </p:cNvPr>
            <p:cNvSpPr txBox="1"/>
            <p:nvPr/>
          </p:nvSpPr>
          <p:spPr>
            <a:xfrm>
              <a:off x="10211472" y="3341724"/>
              <a:ext cx="1444626" cy="300082"/>
            </a:xfrm>
            <a:prstGeom prst="rect">
              <a:avLst/>
            </a:prstGeom>
            <a:noFill/>
          </p:spPr>
          <p:txBody>
            <a:bodyPr wrap="none" rtlCol="0">
              <a:spAutoFit/>
            </a:bodyPr>
            <a:lstStyle/>
            <a:p>
              <a:r>
                <a:rPr lang="en-US" sz="1350" dirty="0">
                  <a:solidFill>
                    <a:schemeClr val="bg1"/>
                  </a:solidFill>
                </a:rPr>
                <a:t>NIF X-ray image</a:t>
              </a:r>
            </a:p>
          </p:txBody>
        </p:sp>
        <p:sp>
          <p:nvSpPr>
            <p:cNvPr id="82" name="Oval 81">
              <a:extLst>
                <a:ext uri="{FF2B5EF4-FFF2-40B4-BE49-F238E27FC236}">
                  <a16:creationId xmlns:a16="http://schemas.microsoft.com/office/drawing/2014/main" id="{C03E70C8-924E-F649-BAF8-3E782A98A21D}"/>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3" name="Oval 82">
              <a:extLst>
                <a:ext uri="{FF2B5EF4-FFF2-40B4-BE49-F238E27FC236}">
                  <a16:creationId xmlns:a16="http://schemas.microsoft.com/office/drawing/2014/main" id="{F6FBE7FB-B78E-4147-B287-6F226A1251D7}"/>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4" name="Oval 83">
              <a:extLst>
                <a:ext uri="{FF2B5EF4-FFF2-40B4-BE49-F238E27FC236}">
                  <a16:creationId xmlns:a16="http://schemas.microsoft.com/office/drawing/2014/main" id="{33B6741E-DC43-494C-9411-B879A5A40325}"/>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5" name="Oval 84">
              <a:extLst>
                <a:ext uri="{FF2B5EF4-FFF2-40B4-BE49-F238E27FC236}">
                  <a16:creationId xmlns:a16="http://schemas.microsoft.com/office/drawing/2014/main" id="{27EC6D44-4FCA-344D-98B1-64DAE28442D5}"/>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6" name="Oval 85">
              <a:extLst>
                <a:ext uri="{FF2B5EF4-FFF2-40B4-BE49-F238E27FC236}">
                  <a16:creationId xmlns:a16="http://schemas.microsoft.com/office/drawing/2014/main" id="{1BCD394B-DDBB-9848-9736-37D9514589C8}"/>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7" name="Oval 86">
              <a:extLst>
                <a:ext uri="{FF2B5EF4-FFF2-40B4-BE49-F238E27FC236}">
                  <a16:creationId xmlns:a16="http://schemas.microsoft.com/office/drawing/2014/main" id="{58997AB3-F325-BC4F-81C6-562F52BA2BCF}"/>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8" name="Oval 87">
              <a:extLst>
                <a:ext uri="{FF2B5EF4-FFF2-40B4-BE49-F238E27FC236}">
                  <a16:creationId xmlns:a16="http://schemas.microsoft.com/office/drawing/2014/main" id="{99481D4A-D313-3744-9A72-6F251563F1D1}"/>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89" name="Straight Arrow Connector 88">
              <a:extLst>
                <a:ext uri="{FF2B5EF4-FFF2-40B4-BE49-F238E27FC236}">
                  <a16:creationId xmlns:a16="http://schemas.microsoft.com/office/drawing/2014/main" id="{7B2044C3-95C8-504C-BB2D-677C94D537D2}"/>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0E23594-C436-0E49-B6E3-D8E32CB452B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72B8CB48-C8C9-7948-9281-06F0F1A6CCE5}"/>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28CBB54-8E80-564D-8306-080E58EA5146}"/>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8639D72-B9FA-AB4E-BF18-CC9BE4C4850A}"/>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253F086-816A-EF46-B5E9-8A37F8FD948A}"/>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79B1FB6-EEE4-7842-9F73-C09BAF21B7B1}"/>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01325B3-6869-B644-81B0-734102E4DCC2}"/>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CF4009E-E893-9448-810E-53AB5162E933}"/>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D838E8CD-303B-0F49-94AA-8379559CF303}"/>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7BBBCEA-3073-5548-8CBC-B02E1DD7B438}"/>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62E113F-ACDE-374F-BC3E-72A10415CB0B}"/>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F80BFD3-F570-1B4E-BED9-03741E39BF35}"/>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183FFDE-6977-6B45-B6B0-271CF8E8B29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3FDBFE1C-2671-A244-B8D7-FAFA8013D1CF}"/>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3592AD7A-73E6-694B-AC0E-1651205C15FC}"/>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754265B1-21C7-1E45-BE45-309614F818CF}"/>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6" name="Straight Arrow Connector 105">
              <a:extLst>
                <a:ext uri="{FF2B5EF4-FFF2-40B4-BE49-F238E27FC236}">
                  <a16:creationId xmlns:a16="http://schemas.microsoft.com/office/drawing/2014/main" id="{BF7A1F46-5ABE-984B-9973-BBE88136597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7" name="Oval 106">
              <a:extLst>
                <a:ext uri="{FF2B5EF4-FFF2-40B4-BE49-F238E27FC236}">
                  <a16:creationId xmlns:a16="http://schemas.microsoft.com/office/drawing/2014/main" id="{B93BD1BC-6D24-BA4E-9277-92B1B51304C3}"/>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8" name="Straight Arrow Connector 107">
              <a:extLst>
                <a:ext uri="{FF2B5EF4-FFF2-40B4-BE49-F238E27FC236}">
                  <a16:creationId xmlns:a16="http://schemas.microsoft.com/office/drawing/2014/main" id="{493002D6-EF3B-6A41-963E-B7E2DA533AD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63AE1B3-A4F9-5E4B-BA98-6DB2A3D0A954}"/>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0" name="Oval 109">
              <a:extLst>
                <a:ext uri="{FF2B5EF4-FFF2-40B4-BE49-F238E27FC236}">
                  <a16:creationId xmlns:a16="http://schemas.microsoft.com/office/drawing/2014/main" id="{3EE6FA3F-C4D2-B24A-AA11-C7B4CDAE638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1" name="Oval 110">
              <a:extLst>
                <a:ext uri="{FF2B5EF4-FFF2-40B4-BE49-F238E27FC236}">
                  <a16:creationId xmlns:a16="http://schemas.microsoft.com/office/drawing/2014/main" id="{9FCA7BE6-BA8A-264B-9632-5199E5137939}"/>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2" name="Oval 111">
              <a:extLst>
                <a:ext uri="{FF2B5EF4-FFF2-40B4-BE49-F238E27FC236}">
                  <a16:creationId xmlns:a16="http://schemas.microsoft.com/office/drawing/2014/main" id="{FE780525-2199-9342-8B2E-960FB84CBEE4}"/>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3" name="Oval 112">
              <a:extLst>
                <a:ext uri="{FF2B5EF4-FFF2-40B4-BE49-F238E27FC236}">
                  <a16:creationId xmlns:a16="http://schemas.microsoft.com/office/drawing/2014/main" id="{16565F35-A131-A04B-893E-F004C6B22E2B}"/>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4" name="Oval 113">
              <a:extLst>
                <a:ext uri="{FF2B5EF4-FFF2-40B4-BE49-F238E27FC236}">
                  <a16:creationId xmlns:a16="http://schemas.microsoft.com/office/drawing/2014/main" id="{29E85553-FB06-4648-AB24-262905F1FA35}"/>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15" name="Straight Arrow Connector 114">
              <a:extLst>
                <a:ext uri="{FF2B5EF4-FFF2-40B4-BE49-F238E27FC236}">
                  <a16:creationId xmlns:a16="http://schemas.microsoft.com/office/drawing/2014/main" id="{B267B3EB-4586-FD40-B9B8-E25469840EDA}"/>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594B885D-ED3F-4948-BD3B-33751D243A0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1E97A8FF-BB2F-9543-A480-1B81B2273134}"/>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788B85E-1471-134E-82C3-FB152E54E810}"/>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63385EF-85FF-4A4F-843B-152A60D5713A}"/>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6388E7E-A0A5-384E-93F9-AAADB7357FE1}"/>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F82A56ED-8BC4-9046-94F2-E1703CE9250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1DF6E48-5BB6-A04D-BB13-2DD8761861E8}"/>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8B61610-1DC5-264F-A29C-04DA578B8C61}"/>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5CD3FDA7-0076-F143-9DD8-962EE600B8E1}"/>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085FBEC-C140-B447-9813-CF44228E6364}"/>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01BC2E59-B29A-D445-B76F-7F52EC4FB3D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C815AE0C-75F6-3640-979E-545647640B3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A9DBD573-49CF-E640-861D-0B62F64D397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2091112-8587-E541-8FFE-19A00B36DE08}"/>
                </a:ext>
              </a:extLst>
            </p:cNvPr>
            <p:cNvSpPr txBox="1"/>
            <p:nvPr/>
          </p:nvSpPr>
          <p:spPr>
            <a:xfrm>
              <a:off x="7931528" y="3709985"/>
              <a:ext cx="1273671" cy="369332"/>
            </a:xfrm>
            <a:prstGeom prst="rect">
              <a:avLst/>
            </a:prstGeom>
            <a:noFill/>
          </p:spPr>
          <p:txBody>
            <a:bodyPr wrap="square" rtlCol="0">
              <a:spAutoFit/>
            </a:bodyPr>
            <a:lstStyle/>
            <a:p>
              <a:r>
                <a:rPr lang="en-US" sz="900" dirty="0"/>
                <a:t>Complete simulation and </a:t>
              </a:r>
              <a:r>
                <a:rPr lang="en-US" sz="900"/>
                <a:t>experiment data</a:t>
              </a:r>
              <a:endParaRPr lang="en-US" sz="900" dirty="0"/>
            </a:p>
          </p:txBody>
        </p:sp>
        <p:sp>
          <p:nvSpPr>
            <p:cNvPr id="130" name="TextBox 129">
              <a:extLst>
                <a:ext uri="{FF2B5EF4-FFF2-40B4-BE49-F238E27FC236}">
                  <a16:creationId xmlns:a16="http://schemas.microsoft.com/office/drawing/2014/main" id="{0D7960B7-3D22-2C48-A549-5A0B795BCA95}"/>
                </a:ext>
              </a:extLst>
            </p:cNvPr>
            <p:cNvSpPr txBox="1"/>
            <p:nvPr/>
          </p:nvSpPr>
          <p:spPr>
            <a:xfrm>
              <a:off x="7927723" y="2108360"/>
              <a:ext cx="1197764" cy="230832"/>
            </a:xfrm>
            <a:prstGeom prst="rect">
              <a:avLst/>
            </a:prstGeom>
            <a:noFill/>
          </p:spPr>
          <p:txBody>
            <a:bodyPr wrap="none" rtlCol="0">
              <a:spAutoFit/>
            </a:bodyPr>
            <a:lstStyle/>
            <a:p>
              <a:r>
                <a:rPr lang="en-US" sz="900"/>
                <a:t>Improved prediction</a:t>
              </a:r>
              <a:endParaRPr lang="en-US" sz="900" dirty="0"/>
            </a:p>
          </p:txBody>
        </p:sp>
        <p:sp>
          <p:nvSpPr>
            <p:cNvPr id="131" name="TextBox 130">
              <a:extLst>
                <a:ext uri="{FF2B5EF4-FFF2-40B4-BE49-F238E27FC236}">
                  <a16:creationId xmlns:a16="http://schemas.microsoft.com/office/drawing/2014/main" id="{2C5547F5-BF94-2548-B2A3-39D3591A0BBE}"/>
                </a:ext>
              </a:extLst>
            </p:cNvPr>
            <p:cNvSpPr txBox="1"/>
            <p:nvPr/>
          </p:nvSpPr>
          <p:spPr>
            <a:xfrm>
              <a:off x="8952559" y="2817251"/>
              <a:ext cx="816806" cy="369332"/>
            </a:xfrm>
            <a:prstGeom prst="rect">
              <a:avLst/>
            </a:prstGeom>
            <a:noFill/>
          </p:spPr>
          <p:txBody>
            <a:bodyPr wrap="square" rtlCol="0">
              <a:spAutoFit/>
            </a:bodyPr>
            <a:lstStyle/>
            <a:p>
              <a:r>
                <a:rPr lang="en-US" sz="900"/>
                <a:t>Deep neural network</a:t>
              </a:r>
              <a:endParaRPr lang="en-US" sz="900" dirty="0"/>
            </a:p>
          </p:txBody>
        </p:sp>
      </p:grpSp>
      <p:sp>
        <p:nvSpPr>
          <p:cNvPr id="132" name="Rounded Rectangle 131">
            <a:extLst>
              <a:ext uri="{FF2B5EF4-FFF2-40B4-BE49-F238E27FC236}">
                <a16:creationId xmlns:a16="http://schemas.microsoft.com/office/drawing/2014/main" id="{82DDCAA5-99F3-634C-B5D3-27EF1E407FA9}"/>
              </a:ext>
            </a:extLst>
          </p:cNvPr>
          <p:cNvSpPr/>
          <p:nvPr/>
        </p:nvSpPr>
        <p:spPr bwMode="auto">
          <a:xfrm>
            <a:off x="278343" y="1392538"/>
            <a:ext cx="4724940" cy="3099019"/>
          </a:xfrm>
          <a:prstGeom prst="roundRect">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33" name="Picture 132">
            <a:extLst>
              <a:ext uri="{FF2B5EF4-FFF2-40B4-BE49-F238E27FC236}">
                <a16:creationId xmlns:a16="http://schemas.microsoft.com/office/drawing/2014/main" id="{46E40BC2-4E60-1C44-8905-8CCEFB19FF0A}"/>
              </a:ext>
            </a:extLst>
          </p:cNvPr>
          <p:cNvPicPr>
            <a:picLocks noChangeAspect="1"/>
          </p:cNvPicPr>
          <p:nvPr/>
        </p:nvPicPr>
        <p:blipFill>
          <a:blip r:embed="rId5"/>
          <a:stretch>
            <a:fillRect/>
          </a:stretch>
        </p:blipFill>
        <p:spPr>
          <a:xfrm>
            <a:off x="609600" y="1388495"/>
            <a:ext cx="4256049" cy="3111021"/>
          </a:xfrm>
          <a:prstGeom prst="rect">
            <a:avLst/>
          </a:prstGeom>
        </p:spPr>
      </p:pic>
      <p:sp>
        <p:nvSpPr>
          <p:cNvPr id="134" name="Rectangle 133">
            <a:extLst>
              <a:ext uri="{FF2B5EF4-FFF2-40B4-BE49-F238E27FC236}">
                <a16:creationId xmlns:a16="http://schemas.microsoft.com/office/drawing/2014/main" id="{1589D55C-5704-2D48-A0C9-D9C7FABD5A20}"/>
              </a:ext>
            </a:extLst>
          </p:cNvPr>
          <p:cNvSpPr/>
          <p:nvPr/>
        </p:nvSpPr>
        <p:spPr>
          <a:xfrm>
            <a:off x="5306414" y="4607394"/>
            <a:ext cx="6353278" cy="959237"/>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Machine Learning Strategic Initiative </a:t>
            </a:r>
            <a:r>
              <a:rPr lang="en-US" sz="1600" b="1" dirty="0">
                <a:solidFill>
                  <a:srgbClr val="0F4F97"/>
                </a:solidFill>
                <a:latin typeface="Avenir Roman" panose="02000503020000020003" pitchFamily="2" charset="0"/>
              </a:rPr>
              <a:t>(MLSI) – </a:t>
            </a:r>
            <a:r>
              <a:rPr lang="en-US" sz="1600" b="1" dirty="0">
                <a:solidFill>
                  <a:srgbClr val="FF0000"/>
                </a:solidFill>
                <a:latin typeface="Avenir Roman" panose="02000503020000020003" pitchFamily="2" charset="0"/>
              </a:rPr>
              <a:t>1 billion short-running jobs!</a:t>
            </a:r>
          </a:p>
          <a:p>
            <a:pPr marL="285750" indent="-285750">
              <a:spcAft>
                <a:spcPts val="1000"/>
              </a:spcAft>
              <a:buFont typeface="Arial"/>
              <a:buChar char="•"/>
            </a:pPr>
            <a:r>
              <a:rPr lang="en-US" sz="1600" b="1" dirty="0">
                <a:solidFill>
                  <a:srgbClr val="0F4F97"/>
                </a:solidFill>
                <a:latin typeface="Avenir Roman" panose="02000503020000020003" pitchFamily="2" charset="0"/>
              </a:rPr>
              <a:t>Similar needs for co-scheduling heterogenous components</a:t>
            </a:r>
          </a:p>
        </p:txBody>
      </p:sp>
    </p:spTree>
    <p:extLst>
      <p:ext uri="{BB962C8B-B14F-4D97-AF65-F5344CB8AC3E}">
        <p14:creationId xmlns:p14="http://schemas.microsoft.com/office/powerpoint/2010/main" val="254680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BD4EF-E625-204C-AA15-9570ED1F53A2}"/>
              </a:ext>
            </a:extLst>
          </p:cNvPr>
          <p:cNvSpPr>
            <a:spLocks noGrp="1"/>
          </p:cNvSpPr>
          <p:nvPr>
            <p:ph type="title"/>
          </p:nvPr>
        </p:nvSpPr>
        <p:spPr/>
        <p:txBody>
          <a:bodyPr/>
          <a:lstStyle/>
          <a:p>
            <a:r>
              <a:rPr lang="en-US" dirty="0"/>
              <a:t>Scalability: Running Many Heterogeneous Jobs</a:t>
            </a:r>
          </a:p>
        </p:txBody>
      </p:sp>
      <p:sp>
        <p:nvSpPr>
          <p:cNvPr id="4" name="Content Placeholder 1">
            <a:extLst>
              <a:ext uri="{FF2B5EF4-FFF2-40B4-BE49-F238E27FC236}">
                <a16:creationId xmlns:a16="http://schemas.microsoft.com/office/drawing/2014/main" id="{9C05E780-2754-A84B-A93A-26FCF172F9BD}"/>
              </a:ext>
            </a:extLst>
          </p:cNvPr>
          <p:cNvSpPr>
            <a:spLocks noGrp="1"/>
          </p:cNvSpPr>
          <p:nvPr>
            <p:ph idx="1"/>
          </p:nvPr>
        </p:nvSpPr>
        <p:spPr>
          <a:xfrm>
            <a:off x="609600" y="1441524"/>
            <a:ext cx="10972800" cy="4906889"/>
          </a:xfrm>
        </p:spPr>
        <p:txBody>
          <a:bodyPr/>
          <a:lstStyle/>
          <a:p>
            <a:pPr lvl="0">
              <a:buClr>
                <a:srgbClr val="4F81BD">
                  <a:lumMod val="75000"/>
                </a:srgbClr>
              </a:buClr>
            </a:pPr>
            <a:r>
              <a:rPr lang="en-US" dirty="0" err="1">
                <a:solidFill>
                  <a:prstClr val="black"/>
                </a:solidFill>
              </a:rPr>
              <a:t>Slurm</a:t>
            </a:r>
            <a:endParaRPr lang="en-US" dirty="0">
              <a:solidFill>
                <a:prstClr val="black"/>
              </a:solidFill>
            </a:endParaRPr>
          </a:p>
          <a:p>
            <a:pPr lvl="1">
              <a:buClr>
                <a:srgbClr val="4F81BD">
                  <a:lumMod val="75000"/>
                </a:srgbClr>
              </a:buClr>
            </a:pPr>
            <a:r>
              <a:rPr lang="en-US" dirty="0">
                <a:solidFill>
                  <a:prstClr val="black"/>
                </a:solidFill>
              </a:rPr>
              <a:t>No support for heterogeneous job steps in versions before 17.11</a:t>
            </a:r>
          </a:p>
          <a:p>
            <a:pPr lvl="1">
              <a:buClr>
                <a:srgbClr val="4F81BD">
                  <a:lumMod val="75000"/>
                </a:srgbClr>
              </a:buClr>
            </a:pPr>
            <a:r>
              <a:rPr lang="en-US" dirty="0">
                <a:solidFill>
                  <a:prstClr val="black"/>
                </a:solidFill>
              </a:rPr>
              <a:t>Limited support in versions after 17.11</a:t>
            </a:r>
          </a:p>
          <a:p>
            <a:pPr lvl="0">
              <a:buClr>
                <a:srgbClr val="4F81BD">
                  <a:lumMod val="75000"/>
                </a:srgbClr>
              </a:buClr>
            </a:pPr>
            <a:r>
              <a:rPr lang="en-US" dirty="0">
                <a:solidFill>
                  <a:prstClr val="black"/>
                </a:solidFill>
              </a:rPr>
              <a:t>Flux Capacitor</a:t>
            </a:r>
          </a:p>
          <a:p>
            <a:pPr lvl="1"/>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-n32 make –j 32</a:t>
            </a:r>
          </a:p>
          <a:p>
            <a:pPr lvl="2"/>
            <a:r>
              <a:rPr lang="en-US" dirty="0">
                <a:solidFill>
                  <a:prstClr val="black"/>
                </a:solidFill>
                <a:latin typeface="Consolas" panose="020B0609020204030204" pitchFamily="49" charset="0"/>
                <a:cs typeface="Consolas" panose="020B0609020204030204" pitchFamily="49" charset="0"/>
              </a:rPr>
              <a:t>-N4 </a:t>
            </a:r>
            <a:r>
              <a:rPr lang="en-US" dirty="0" err="1">
                <a:solidFill>
                  <a:prstClr val="black"/>
                </a:solidFill>
                <a:latin typeface="Consolas" panose="020B0609020204030204" pitchFamily="49" charset="0"/>
                <a:cs typeface="Consolas" panose="020B0609020204030204" pitchFamily="49" charset="0"/>
              </a:rPr>
              <a:t>my_mpi_app</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EBCAF2C1-44B0-B14B-ACE7-7C0FA0F73015}"/>
              </a:ext>
            </a:extLst>
          </p:cNvPr>
          <p:cNvGrpSpPr/>
          <p:nvPr/>
        </p:nvGrpSpPr>
        <p:grpSpPr>
          <a:xfrm>
            <a:off x="346509" y="1228285"/>
            <a:ext cx="11845491" cy="5529714"/>
            <a:chOff x="346509" y="1228285"/>
            <a:chExt cx="11845491" cy="5529714"/>
          </a:xfrm>
        </p:grpSpPr>
        <p:sp>
          <p:nvSpPr>
            <p:cNvPr id="6" name="Rectangle 5">
              <a:extLst>
                <a:ext uri="{FF2B5EF4-FFF2-40B4-BE49-F238E27FC236}">
                  <a16:creationId xmlns:a16="http://schemas.microsoft.com/office/drawing/2014/main" id="{6598C886-5DC5-0F4B-8526-B237E62E84D1}"/>
                </a:ext>
              </a:extLst>
            </p:cNvPr>
            <p:cNvSpPr/>
            <p:nvPr/>
          </p:nvSpPr>
          <p:spPr>
            <a:xfrm>
              <a:off x="346509" y="6002164"/>
              <a:ext cx="5749491" cy="338554"/>
            </a:xfrm>
            <a:prstGeom prst="rect">
              <a:avLst/>
            </a:prstGeom>
          </p:spPr>
          <p:txBody>
            <a:bodyPr wrap="square">
              <a:spAutoFit/>
            </a:bodyPr>
            <a:lstStyle/>
            <a:p>
              <a:r>
                <a:rPr lang="en-US" sz="1600" dirty="0"/>
                <a:t>https://</a:t>
              </a:r>
              <a:r>
                <a:rPr lang="en-US" sz="1600" dirty="0" err="1"/>
                <a:t>slurm.schedmd.com</a:t>
              </a:r>
              <a:r>
                <a:rPr lang="en-US" sz="1600" dirty="0"/>
                <a:t>/</a:t>
              </a:r>
              <a:r>
                <a:rPr lang="en-US" sz="1600" dirty="0" err="1"/>
                <a:t>heterogeneous_jobs.html#limitations</a:t>
              </a:r>
              <a:endParaRPr lang="en-US" sz="1600" dirty="0"/>
            </a:p>
          </p:txBody>
        </p:sp>
        <p:pic>
          <p:nvPicPr>
            <p:cNvPr id="8" name="Picture 7">
              <a:extLst>
                <a:ext uri="{FF2B5EF4-FFF2-40B4-BE49-F238E27FC236}">
                  <a16:creationId xmlns:a16="http://schemas.microsoft.com/office/drawing/2014/main" id="{892FD9F4-E9B4-AF44-8ADB-9E59C5CFC2FA}"/>
                </a:ext>
              </a:extLst>
            </p:cNvPr>
            <p:cNvPicPr>
              <a:picLocks noChangeAspect="1"/>
            </p:cNvPicPr>
            <p:nvPr/>
          </p:nvPicPr>
          <p:blipFill>
            <a:blip r:embed="rId2"/>
            <a:stretch>
              <a:fillRect/>
            </a:stretch>
          </p:blipFill>
          <p:spPr>
            <a:xfrm>
              <a:off x="6238302" y="1228285"/>
              <a:ext cx="5953698" cy="5529714"/>
            </a:xfrm>
            <a:prstGeom prst="rect">
              <a:avLst/>
            </a:prstGeom>
          </p:spPr>
        </p:pic>
      </p:grpSp>
    </p:spTree>
    <p:extLst>
      <p:ext uri="{BB962C8B-B14F-4D97-AF65-F5344CB8AC3E}">
        <p14:creationId xmlns:p14="http://schemas.microsoft.com/office/powerpoint/2010/main" val="363151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a:xfrm>
            <a:off x="609599" y="1441524"/>
            <a:ext cx="10035941" cy="4906889"/>
          </a:xfrm>
        </p:spPr>
        <p:txBody>
          <a:bodyPr>
            <a:normAutofit/>
          </a:bodyPr>
          <a:lstStyle/>
          <a:p>
            <a:pPr>
              <a:buClr>
                <a:srgbClr val="4F81BD">
                  <a:lumMod val="75000"/>
                </a:srgbClr>
              </a:buClr>
            </a:pPr>
            <a:r>
              <a:rPr lang="en-US" dirty="0">
                <a:solidFill>
                  <a:prstClr val="black"/>
                </a:solidFill>
              </a:rPr>
              <a:t>Flux Capacitor (Depth-1)</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endParaRPr>
          </a:p>
          <a:p>
            <a:pPr lvl="0">
              <a:buClr>
                <a:srgbClr val="4F81BD">
                  <a:lumMod val="75000"/>
                </a:srgbClr>
              </a:buClr>
            </a:pPr>
            <a:r>
              <a:rPr lang="en-US" dirty="0">
                <a:solidFill>
                  <a:prstClr val="black"/>
                </a:solidFill>
              </a:rPr>
              <a:t>Hierarchical Flux Capacitor (Depth-2)</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for x in ./*.commands; do</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flux submit -N1 flux start  \</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$x</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done</a:t>
            </a:r>
          </a:p>
          <a:p>
            <a:pPr lvl="0">
              <a:buClr>
                <a:srgbClr val="4F81BD">
                  <a:lumMod val="75000"/>
                </a:srgbClr>
              </a:buClr>
            </a:pPr>
            <a:r>
              <a:rPr lang="en-US" dirty="0">
                <a:solidFill>
                  <a:prstClr val="black"/>
                </a:solidFill>
              </a:rPr>
              <a:t>Flux Hierarchy (Depth-3+)</a:t>
            </a:r>
          </a:p>
          <a:p>
            <a:pPr lvl="1"/>
            <a:r>
              <a:rPr lang="en-US" dirty="0">
                <a:solidFill>
                  <a:prstClr val="black"/>
                </a:solidFill>
                <a:latin typeface="Consolas" panose="020B0609020204030204" pitchFamily="49" charset="0"/>
                <a:cs typeface="Consolas" panose="020B0609020204030204" pitchFamily="49" charset="0"/>
              </a:rPr>
              <a:t>flux-hierarchy --config=</a:t>
            </a:r>
            <a:r>
              <a:rPr lang="en-US" dirty="0" err="1">
                <a:solidFill>
                  <a:prstClr val="black"/>
                </a:solidFill>
                <a:latin typeface="Consolas" panose="020B0609020204030204" pitchFamily="49" charset="0"/>
                <a:cs typeface="Consolas" panose="020B0609020204030204" pitchFamily="49" charset="0"/>
              </a:rPr>
              <a:t>config.json</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Millions of Jobs</a:t>
            </a:r>
          </a:p>
        </p:txBody>
      </p:sp>
      <p:pic>
        <p:nvPicPr>
          <p:cNvPr id="14" name="Picture 13">
            <a:extLst>
              <a:ext uri="{FF2B5EF4-FFF2-40B4-BE49-F238E27FC236}">
                <a16:creationId xmlns:a16="http://schemas.microsoft.com/office/drawing/2014/main" id="{1DF93F02-D545-CC4D-AF71-3D33B08F48B1}"/>
              </a:ext>
            </a:extLst>
          </p:cNvPr>
          <p:cNvPicPr>
            <a:picLocks noChangeAspect="1"/>
          </p:cNvPicPr>
          <p:nvPr/>
        </p:nvPicPr>
        <p:blipFill>
          <a:blip r:embed="rId2"/>
          <a:stretch>
            <a:fillRect/>
          </a:stretch>
        </p:blipFill>
        <p:spPr>
          <a:xfrm>
            <a:off x="7074568" y="2075455"/>
            <a:ext cx="5031473" cy="3874503"/>
          </a:xfrm>
          <a:prstGeom prst="rect">
            <a:avLst/>
          </a:prstGeom>
        </p:spPr>
      </p:pic>
      <p:pic>
        <p:nvPicPr>
          <p:cNvPr id="89" name="Picture 88">
            <a:extLst>
              <a:ext uri="{FF2B5EF4-FFF2-40B4-BE49-F238E27FC236}">
                <a16:creationId xmlns:a16="http://schemas.microsoft.com/office/drawing/2014/main" id="{867E3D16-0F97-9441-9FD8-62CD50C6119B}"/>
              </a:ext>
            </a:extLst>
          </p:cNvPr>
          <p:cNvPicPr>
            <a:picLocks noChangeAspect="1"/>
          </p:cNvPicPr>
          <p:nvPr/>
        </p:nvPicPr>
        <p:blipFill>
          <a:blip r:embed="rId3"/>
          <a:stretch>
            <a:fillRect/>
          </a:stretch>
        </p:blipFill>
        <p:spPr>
          <a:xfrm>
            <a:off x="7160092" y="2215690"/>
            <a:ext cx="4945949" cy="2743200"/>
          </a:xfrm>
          <a:prstGeom prst="rect">
            <a:avLst/>
          </a:prstGeom>
        </p:spPr>
      </p:pic>
      <p:pic>
        <p:nvPicPr>
          <p:cNvPr id="176" name="Picture 175">
            <a:extLst>
              <a:ext uri="{FF2B5EF4-FFF2-40B4-BE49-F238E27FC236}">
                <a16:creationId xmlns:a16="http://schemas.microsoft.com/office/drawing/2014/main" id="{3E066FF9-9FD6-D84F-95A6-3CCB1B9581F8}"/>
              </a:ext>
            </a:extLst>
          </p:cNvPr>
          <p:cNvPicPr>
            <a:picLocks noChangeAspect="1"/>
          </p:cNvPicPr>
          <p:nvPr/>
        </p:nvPicPr>
        <p:blipFill>
          <a:blip r:embed="rId4"/>
          <a:stretch>
            <a:fillRect/>
          </a:stretch>
        </p:blipFill>
        <p:spPr>
          <a:xfrm>
            <a:off x="7160091" y="2213173"/>
            <a:ext cx="4945949" cy="2743200"/>
          </a:xfrm>
          <a:prstGeom prst="rect">
            <a:avLst/>
          </a:prstGeom>
        </p:spPr>
      </p:pic>
      <p:grpSp>
        <p:nvGrpSpPr>
          <p:cNvPr id="404" name="Group 403">
            <a:extLst>
              <a:ext uri="{FF2B5EF4-FFF2-40B4-BE49-F238E27FC236}">
                <a16:creationId xmlns:a16="http://schemas.microsoft.com/office/drawing/2014/main" id="{68D96EF3-0781-DB4C-8E88-1964AF0A5621}"/>
              </a:ext>
            </a:extLst>
          </p:cNvPr>
          <p:cNvGrpSpPr/>
          <p:nvPr/>
        </p:nvGrpSpPr>
        <p:grpSpPr>
          <a:xfrm>
            <a:off x="7160089" y="2236112"/>
            <a:ext cx="4945948" cy="2743200"/>
            <a:chOff x="7160089" y="2236112"/>
            <a:chExt cx="4945948" cy="2743200"/>
          </a:xfrm>
        </p:grpSpPr>
        <p:pic>
          <p:nvPicPr>
            <p:cNvPr id="395" name="Picture 394">
              <a:extLst>
                <a:ext uri="{FF2B5EF4-FFF2-40B4-BE49-F238E27FC236}">
                  <a16:creationId xmlns:a16="http://schemas.microsoft.com/office/drawing/2014/main" id="{DCEA300C-DB61-974B-B308-934F684EC7E6}"/>
                </a:ext>
              </a:extLst>
            </p:cNvPr>
            <p:cNvPicPr>
              <a:picLocks noChangeAspect="1"/>
            </p:cNvPicPr>
            <p:nvPr/>
          </p:nvPicPr>
          <p:blipFill>
            <a:blip r:embed="rId5"/>
            <a:stretch>
              <a:fillRect/>
            </a:stretch>
          </p:blipFill>
          <p:spPr>
            <a:xfrm>
              <a:off x="7160089" y="2236112"/>
              <a:ext cx="4945948" cy="2743200"/>
            </a:xfrm>
            <a:prstGeom prst="rect">
              <a:avLst/>
            </a:prstGeom>
          </p:spPr>
        </p:pic>
        <p:sp>
          <p:nvSpPr>
            <p:cNvPr id="396" name="Rounded Rectangle 395">
              <a:extLst>
                <a:ext uri="{FF2B5EF4-FFF2-40B4-BE49-F238E27FC236}">
                  <a16:creationId xmlns:a16="http://schemas.microsoft.com/office/drawing/2014/main" id="{C9213665-5F85-4348-B13B-02D72118A7C5}"/>
                </a:ext>
              </a:extLst>
            </p:cNvPr>
            <p:cNvSpPr/>
            <p:nvPr/>
          </p:nvSpPr>
          <p:spPr bwMode="auto">
            <a:xfrm>
              <a:off x="7315201" y="2492942"/>
              <a:ext cx="1145406" cy="394636"/>
            </a:xfrm>
            <a:prstGeom prst="round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Capacitor</a:t>
              </a:r>
            </a:p>
          </p:txBody>
        </p:sp>
        <p:cxnSp>
          <p:nvCxnSpPr>
            <p:cNvPr id="398" name="Straight Connector 397">
              <a:extLst>
                <a:ext uri="{FF2B5EF4-FFF2-40B4-BE49-F238E27FC236}">
                  <a16:creationId xmlns:a16="http://schemas.microsoft.com/office/drawing/2014/main" id="{222B716F-C615-834A-AAA0-209240D7BC90}"/>
                </a:ext>
              </a:extLst>
            </p:cNvPr>
            <p:cNvCxnSpPr>
              <a:cxnSpLocks/>
              <a:stCxn id="396" idx="3"/>
            </p:cNvCxnSpPr>
            <p:nvPr/>
          </p:nvCxnSpPr>
          <p:spPr>
            <a:xfrm>
              <a:off x="8460607" y="2690260"/>
              <a:ext cx="440938" cy="147371"/>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05" name="Rounded Rectangle 404">
            <a:extLst>
              <a:ext uri="{FF2B5EF4-FFF2-40B4-BE49-F238E27FC236}">
                <a16:creationId xmlns:a16="http://schemas.microsoft.com/office/drawing/2014/main" id="{0274F601-E0AD-744B-8CA5-02961870D49E}"/>
              </a:ext>
            </a:extLst>
          </p:cNvPr>
          <p:cNvSpPr/>
          <p:nvPr/>
        </p:nvSpPr>
        <p:spPr bwMode="auto">
          <a:xfrm>
            <a:off x="7340601" y="2505642"/>
            <a:ext cx="1145406" cy="394636"/>
          </a:xfrm>
          <a:prstGeom prst="round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Capacitor</a:t>
            </a:r>
          </a:p>
        </p:txBody>
      </p:sp>
      <p:cxnSp>
        <p:nvCxnSpPr>
          <p:cNvPr id="406" name="Straight Connector 405">
            <a:extLst>
              <a:ext uri="{FF2B5EF4-FFF2-40B4-BE49-F238E27FC236}">
                <a16:creationId xmlns:a16="http://schemas.microsoft.com/office/drawing/2014/main" id="{9884B930-1F30-F34C-B0D1-676320CD1516}"/>
              </a:ext>
            </a:extLst>
          </p:cNvPr>
          <p:cNvCxnSpPr>
            <a:cxnSpLocks/>
            <a:stCxn id="405" idx="3"/>
          </p:cNvCxnSpPr>
          <p:nvPr/>
        </p:nvCxnSpPr>
        <p:spPr>
          <a:xfrm>
            <a:off x="8486007" y="2702960"/>
            <a:ext cx="440938" cy="147371"/>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7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0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0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7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4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05" grpId="0" animBg="1"/>
      <p:bldP spid="40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97088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a:xfrm>
            <a:off x="609600" y="1441524"/>
            <a:ext cx="5506942" cy="4906889"/>
          </a:xfrm>
        </p:spPr>
        <p:txBody>
          <a:bodyPr/>
          <a:lstStyle/>
          <a:p>
            <a:r>
              <a:rPr lang="en-US" dirty="0"/>
              <a:t>At the core of Flux is an overlay network</a:t>
            </a:r>
          </a:p>
          <a:p>
            <a:pPr lvl="1"/>
            <a:r>
              <a:rPr lang="en-US" dirty="0"/>
              <a:t>Built on top of </a:t>
            </a:r>
            <a:r>
              <a:rPr lang="en-US" dirty="0" err="1"/>
              <a:t>ZeroMQ</a:t>
            </a:r>
            <a:endParaRPr lang="en-US" dirty="0"/>
          </a:p>
          <a:p>
            <a:pPr lvl="1"/>
            <a:r>
              <a:rPr lang="en-US" dirty="0"/>
              <a:t>Supports RPCs, Pub/Sub, Push/Pull, </a:t>
            </a:r>
            <a:r>
              <a:rPr lang="en-US" dirty="0" err="1"/>
              <a:t>etc</a:t>
            </a:r>
            <a:endParaRPr lang="en-US" dirty="0"/>
          </a:p>
          <a:p>
            <a:r>
              <a:rPr lang="en-US" dirty="0"/>
              <a:t>Modules provide extended functionality (i.e., services)</a:t>
            </a:r>
          </a:p>
          <a:p>
            <a:pPr lvl="1"/>
            <a:r>
              <a:rPr lang="en-US" dirty="0"/>
              <a:t>User-built modules are loadable too</a:t>
            </a:r>
          </a:p>
          <a:p>
            <a:pPr lvl="1"/>
            <a:r>
              <a:rPr lang="en-US" dirty="0"/>
              <a:t>Some modules also support plugins</a:t>
            </a:r>
          </a:p>
          <a:p>
            <a:r>
              <a:rPr lang="en-US" dirty="0"/>
              <a:t>External tools and commands can access services</a:t>
            </a:r>
          </a:p>
          <a:p>
            <a:pPr lvl="1"/>
            <a:r>
              <a:rPr lang="en-US" dirty="0"/>
              <a:t>User authentication and roles supported</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Modular Design</a:t>
            </a:r>
          </a:p>
        </p:txBody>
      </p:sp>
      <p:grpSp>
        <p:nvGrpSpPr>
          <p:cNvPr id="56" name="Group 55">
            <a:extLst>
              <a:ext uri="{FF2B5EF4-FFF2-40B4-BE49-F238E27FC236}">
                <a16:creationId xmlns:a16="http://schemas.microsoft.com/office/drawing/2014/main" id="{29AEAA52-767E-CE41-B960-57813A2238C2}"/>
              </a:ext>
            </a:extLst>
          </p:cNvPr>
          <p:cNvGrpSpPr/>
          <p:nvPr/>
        </p:nvGrpSpPr>
        <p:grpSpPr>
          <a:xfrm>
            <a:off x="8524854" y="1336422"/>
            <a:ext cx="3554438" cy="3321953"/>
            <a:chOff x="7746233" y="3198279"/>
            <a:chExt cx="5170091" cy="4831931"/>
          </a:xfrm>
        </p:grpSpPr>
        <p:sp>
          <p:nvSpPr>
            <p:cNvPr id="57" name="Rounded Rectangle 56">
              <a:extLst>
                <a:ext uri="{FF2B5EF4-FFF2-40B4-BE49-F238E27FC236}">
                  <a16:creationId xmlns:a16="http://schemas.microsoft.com/office/drawing/2014/main" id="{19D67737-68AA-B648-9079-EB28B2680F98}"/>
                </a:ext>
              </a:extLst>
            </p:cNvPr>
            <p:cNvSpPr/>
            <p:nvPr/>
          </p:nvSpPr>
          <p:spPr>
            <a:xfrm>
              <a:off x="7746233" y="3898340"/>
              <a:ext cx="5170091" cy="4131870"/>
            </a:xfrm>
            <a:prstGeom prst="round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8" name="Rounded Rectangle 57">
              <a:extLst>
                <a:ext uri="{FF2B5EF4-FFF2-40B4-BE49-F238E27FC236}">
                  <a16:creationId xmlns:a16="http://schemas.microsoft.com/office/drawing/2014/main" id="{8642EBDF-48E1-9E4F-9420-7D95C7B04578}"/>
                </a:ext>
              </a:extLst>
            </p:cNvPr>
            <p:cNvSpPr/>
            <p:nvPr/>
          </p:nvSpPr>
          <p:spPr>
            <a:xfrm>
              <a:off x="8164003" y="4307006"/>
              <a:ext cx="4384463" cy="2911342"/>
            </a:xfrm>
            <a:prstGeom prst="round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9" name="Rectangle 58">
              <a:extLst>
                <a:ext uri="{FF2B5EF4-FFF2-40B4-BE49-F238E27FC236}">
                  <a16:creationId xmlns:a16="http://schemas.microsoft.com/office/drawing/2014/main" id="{AB471FDA-F215-FE4C-ACF4-2334C5E126A9}"/>
                </a:ext>
              </a:extLst>
            </p:cNvPr>
            <p:cNvSpPr/>
            <p:nvPr/>
          </p:nvSpPr>
          <p:spPr>
            <a:xfrm>
              <a:off x="8539149" y="6567390"/>
              <a:ext cx="3670470" cy="519117"/>
            </a:xfrm>
            <a:prstGeom prst="rect">
              <a:avLst/>
            </a:prstGeom>
          </p:spPr>
          <p:txBody>
            <a:bodyPr wrap="none">
              <a:spAutoFit/>
            </a:bodyPr>
            <a:lstStyle/>
            <a:p>
              <a:pPr algn="ctr"/>
              <a:r>
                <a:rPr lang="en-US" sz="1719" b="1" dirty="0" err="1">
                  <a:latin typeface="Arial Narrow" charset="0"/>
                  <a:ea typeface="Arial Narrow" charset="0"/>
                  <a:cs typeface="Arial Narrow" charset="0"/>
                </a:rPr>
                <a:t>Msg</a:t>
              </a:r>
              <a:r>
                <a:rPr lang="en-US" sz="1719" b="1" dirty="0">
                  <a:latin typeface="Arial Narrow" charset="0"/>
                  <a:ea typeface="Arial Narrow" charset="0"/>
                  <a:cs typeface="Arial Narrow" charset="0"/>
                </a:rPr>
                <a:t> Idioms (RPC/Pub-Sub)</a:t>
              </a:r>
            </a:p>
          </p:txBody>
        </p:sp>
        <p:sp>
          <p:nvSpPr>
            <p:cNvPr id="60" name="Rounded Rectangle 59">
              <a:extLst>
                <a:ext uri="{FF2B5EF4-FFF2-40B4-BE49-F238E27FC236}">
                  <a16:creationId xmlns:a16="http://schemas.microsoft.com/office/drawing/2014/main" id="{1FB9BFD7-99A1-1D42-BDA5-5229A79993D7}"/>
                </a:ext>
              </a:extLst>
            </p:cNvPr>
            <p:cNvSpPr/>
            <p:nvPr/>
          </p:nvSpPr>
          <p:spPr>
            <a:xfrm>
              <a:off x="8483249" y="4853963"/>
              <a:ext cx="3754577" cy="1625910"/>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1" name="Rectangle 60">
              <a:extLst>
                <a:ext uri="{FF2B5EF4-FFF2-40B4-BE49-F238E27FC236}">
                  <a16:creationId xmlns:a16="http://schemas.microsoft.com/office/drawing/2014/main" id="{1564263E-1F76-774D-8E68-7B95975FD426}"/>
                </a:ext>
              </a:extLst>
            </p:cNvPr>
            <p:cNvSpPr/>
            <p:nvPr/>
          </p:nvSpPr>
          <p:spPr>
            <a:xfrm>
              <a:off x="8661706" y="5214402"/>
              <a:ext cx="3356899" cy="996077"/>
            </a:xfrm>
            <a:prstGeom prst="rect">
              <a:avLst/>
            </a:prstGeom>
          </p:spPr>
          <p:txBody>
            <a:bodyPr wrap="square">
              <a:spAutoFit/>
            </a:bodyPr>
            <a:lstStyle/>
            <a:p>
              <a:pPr algn="ctr"/>
              <a:r>
                <a:rPr lang="en-US" sz="1925" b="1" dirty="0">
                  <a:latin typeface="Arial Narrow" charset="0"/>
                  <a:ea typeface="Arial Narrow" charset="0"/>
                  <a:cs typeface="Arial Narrow" charset="0"/>
                </a:rPr>
                <a:t>Overlay Networks  &amp; Routing</a:t>
              </a:r>
            </a:p>
          </p:txBody>
        </p:sp>
        <p:sp>
          <p:nvSpPr>
            <p:cNvPr id="62" name="Rectangle 61">
              <a:extLst>
                <a:ext uri="{FF2B5EF4-FFF2-40B4-BE49-F238E27FC236}">
                  <a16:creationId xmlns:a16="http://schemas.microsoft.com/office/drawing/2014/main" id="{B14D81A6-D613-B247-BDC4-09DFA1E6FD04}"/>
                </a:ext>
              </a:extLst>
            </p:cNvPr>
            <p:cNvSpPr/>
            <p:nvPr/>
          </p:nvSpPr>
          <p:spPr>
            <a:xfrm>
              <a:off x="8500392" y="7353956"/>
              <a:ext cx="3696118" cy="565190"/>
            </a:xfrm>
            <a:prstGeom prst="rect">
              <a:avLst/>
            </a:prstGeom>
          </p:spPr>
          <p:txBody>
            <a:bodyPr wrap="none">
              <a:spAutoFit/>
            </a:bodyPr>
            <a:lstStyle/>
            <a:p>
              <a:pPr algn="ctr"/>
              <a:r>
                <a:rPr lang="en-US" sz="1925" b="1" dirty="0" err="1">
                  <a:latin typeface="Arial Narrow" charset="0"/>
                  <a:ea typeface="Arial Narrow" charset="0"/>
                  <a:cs typeface="Arial Narrow" charset="0"/>
                </a:rPr>
                <a:t>Comms</a:t>
              </a:r>
              <a:r>
                <a:rPr lang="en-US" sz="1925" b="1" dirty="0">
                  <a:latin typeface="Arial Narrow" charset="0"/>
                  <a:ea typeface="Arial Narrow" charset="0"/>
                  <a:cs typeface="Arial Narrow" charset="0"/>
                </a:rPr>
                <a:t> Message Broker</a:t>
              </a:r>
            </a:p>
          </p:txBody>
        </p:sp>
        <p:sp>
          <p:nvSpPr>
            <p:cNvPr id="63" name="TextBox 62">
              <a:extLst>
                <a:ext uri="{FF2B5EF4-FFF2-40B4-BE49-F238E27FC236}">
                  <a16:creationId xmlns:a16="http://schemas.microsoft.com/office/drawing/2014/main" id="{816389E7-02E1-B948-85E7-332464BF1BFF}"/>
                </a:ext>
              </a:extLst>
            </p:cNvPr>
            <p:cNvSpPr txBox="1"/>
            <p:nvPr/>
          </p:nvSpPr>
          <p:spPr>
            <a:xfrm>
              <a:off x="7764720" y="3198279"/>
              <a:ext cx="5002865" cy="719172"/>
            </a:xfrm>
            <a:prstGeom prst="rect">
              <a:avLst/>
            </a:prstGeom>
            <a:noFill/>
          </p:spPr>
          <p:txBody>
            <a:bodyPr wrap="square" rtlCol="0">
              <a:spAutoFit/>
            </a:bodyPr>
            <a:lstStyle/>
            <a:p>
              <a:pPr algn="ctr"/>
              <a:r>
                <a:rPr lang="en-US" sz="2613" b="1" dirty="0">
                  <a:solidFill>
                    <a:sysClr val="windowText" lastClr="000000"/>
                  </a:solidFill>
                </a:rPr>
                <a:t>Flux Instance</a:t>
              </a:r>
            </a:p>
          </p:txBody>
        </p:sp>
      </p:grpSp>
      <p:grpSp>
        <p:nvGrpSpPr>
          <p:cNvPr id="64" name="Group 63">
            <a:extLst>
              <a:ext uri="{FF2B5EF4-FFF2-40B4-BE49-F238E27FC236}">
                <a16:creationId xmlns:a16="http://schemas.microsoft.com/office/drawing/2014/main" id="{2B422A48-AA3C-D542-9114-2BC71F3084B3}"/>
              </a:ext>
            </a:extLst>
          </p:cNvPr>
          <p:cNvGrpSpPr/>
          <p:nvPr/>
        </p:nvGrpSpPr>
        <p:grpSpPr>
          <a:xfrm>
            <a:off x="6224566" y="1441524"/>
            <a:ext cx="2415683" cy="4047194"/>
            <a:chOff x="4400355" y="3351157"/>
            <a:chExt cx="3513721" cy="5886827"/>
          </a:xfrm>
        </p:grpSpPr>
        <p:sp>
          <p:nvSpPr>
            <p:cNvPr id="65" name="Rounded Rectangle 64">
              <a:extLst>
                <a:ext uri="{FF2B5EF4-FFF2-40B4-BE49-F238E27FC236}">
                  <a16:creationId xmlns:a16="http://schemas.microsoft.com/office/drawing/2014/main" id="{3B86C99A-C435-E64A-88F4-149940BFD297}"/>
                </a:ext>
              </a:extLst>
            </p:cNvPr>
            <p:cNvSpPr/>
            <p:nvPr/>
          </p:nvSpPr>
          <p:spPr>
            <a:xfrm>
              <a:off x="4422390" y="3351157"/>
              <a:ext cx="3491686" cy="49273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38"/>
            </a:p>
          </p:txBody>
        </p:sp>
        <p:sp>
          <p:nvSpPr>
            <p:cNvPr id="66" name="Rounded Rectangle 65">
              <a:extLst>
                <a:ext uri="{FF2B5EF4-FFF2-40B4-BE49-F238E27FC236}">
                  <a16:creationId xmlns:a16="http://schemas.microsoft.com/office/drawing/2014/main" id="{16AD8179-245A-DF40-B076-D6AA4DD0B8BB}"/>
                </a:ext>
              </a:extLst>
            </p:cNvPr>
            <p:cNvSpPr/>
            <p:nvPr/>
          </p:nvSpPr>
          <p:spPr>
            <a:xfrm rot="16200000">
              <a:off x="5804585" y="6046812"/>
              <a:ext cx="760263" cy="3076377"/>
            </a:xfrm>
            <a:prstGeom prst="roundRect">
              <a:avLst/>
            </a:prstGeom>
            <a:solidFill>
              <a:schemeClr val="bg2">
                <a:lumMod val="9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7" name="Rectangle 66">
              <a:extLst>
                <a:ext uri="{FF2B5EF4-FFF2-40B4-BE49-F238E27FC236}">
                  <a16:creationId xmlns:a16="http://schemas.microsoft.com/office/drawing/2014/main" id="{2EBBFD84-0A06-D042-BFA3-2453E990064D}"/>
                </a:ext>
              </a:extLst>
            </p:cNvPr>
            <p:cNvSpPr/>
            <p:nvPr/>
          </p:nvSpPr>
          <p:spPr>
            <a:xfrm>
              <a:off x="4611087" y="7331738"/>
              <a:ext cx="3080342" cy="565190"/>
            </a:xfrm>
            <a:prstGeom prst="rect">
              <a:avLst/>
            </a:prstGeom>
          </p:spPr>
          <p:txBody>
            <a:bodyPr wrap="square">
              <a:spAutoFit/>
            </a:bodyPr>
            <a:lstStyle/>
            <a:p>
              <a:pPr algn="ctr"/>
              <a:r>
                <a:rPr lang="en-US" sz="1925" b="1" dirty="0">
                  <a:latin typeface="Arial Narrow" charset="0"/>
                  <a:ea typeface="Arial Narrow" charset="0"/>
                  <a:cs typeface="Arial Narrow" charset="0"/>
                </a:rPr>
                <a:t>Sched Framework </a:t>
              </a:r>
            </a:p>
          </p:txBody>
        </p:sp>
        <p:grpSp>
          <p:nvGrpSpPr>
            <p:cNvPr id="68" name="Group 67">
              <a:extLst>
                <a:ext uri="{FF2B5EF4-FFF2-40B4-BE49-F238E27FC236}">
                  <a16:creationId xmlns:a16="http://schemas.microsoft.com/office/drawing/2014/main" id="{C37C481B-BE20-0E40-800B-3FCDB0CD35A4}"/>
                </a:ext>
              </a:extLst>
            </p:cNvPr>
            <p:cNvGrpSpPr/>
            <p:nvPr/>
          </p:nvGrpSpPr>
          <p:grpSpPr>
            <a:xfrm>
              <a:off x="4646526" y="6444793"/>
              <a:ext cx="3143153" cy="775354"/>
              <a:chOff x="18385127" y="12466100"/>
              <a:chExt cx="3143153" cy="775354"/>
            </a:xfrm>
          </p:grpSpPr>
          <p:sp>
            <p:nvSpPr>
              <p:cNvPr id="75" name="Rounded Rectangle 74">
                <a:extLst>
                  <a:ext uri="{FF2B5EF4-FFF2-40B4-BE49-F238E27FC236}">
                    <a16:creationId xmlns:a16="http://schemas.microsoft.com/office/drawing/2014/main" id="{9F617E57-58B2-AC47-94ED-389E2A26537D}"/>
                  </a:ext>
                </a:extLst>
              </p:cNvPr>
              <p:cNvSpPr/>
              <p:nvPr/>
            </p:nvSpPr>
            <p:spPr>
              <a:xfrm rot="16200000">
                <a:off x="19535639" y="11315588"/>
                <a:ext cx="775354" cy="3076377"/>
              </a:xfrm>
              <a:prstGeom prst="roundRect">
                <a:avLst/>
              </a:prstGeom>
              <a:solidFill>
                <a:srgbClr val="7030A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6" name="Rectangle 75">
                <a:extLst>
                  <a:ext uri="{FF2B5EF4-FFF2-40B4-BE49-F238E27FC236}">
                    <a16:creationId xmlns:a16="http://schemas.microsoft.com/office/drawing/2014/main" id="{177E7849-6332-6B4F-9266-EE64ED7D6F6C}"/>
                  </a:ext>
                </a:extLst>
              </p:cNvPr>
              <p:cNvSpPr/>
              <p:nvPr/>
            </p:nvSpPr>
            <p:spPr>
              <a:xfrm>
                <a:off x="18469619" y="12582411"/>
                <a:ext cx="3058661" cy="565190"/>
              </a:xfrm>
              <a:prstGeom prst="rect">
                <a:avLst/>
              </a:prstGeom>
            </p:spPr>
            <p:txBody>
              <a:bodyPr wrap="square">
                <a:spAutoFit/>
              </a:bodyPr>
              <a:lstStyle/>
              <a:p>
                <a:r>
                  <a:rPr lang="en-US" sz="1925" b="1" dirty="0">
                    <a:solidFill>
                      <a:schemeClr val="bg1"/>
                    </a:solidFill>
                    <a:latin typeface="Arial Narrow" charset="0"/>
                    <a:ea typeface="Arial Narrow" charset="0"/>
                    <a:cs typeface="Arial Narrow" charset="0"/>
                  </a:rPr>
                  <a:t>Remote Execution</a:t>
                </a:r>
                <a:endParaRPr lang="en-US" sz="1925" b="1" dirty="0">
                  <a:solidFill>
                    <a:schemeClr val="bg1"/>
                  </a:solidFill>
                </a:endParaRPr>
              </a:p>
            </p:txBody>
          </p:sp>
        </p:grpSp>
        <p:sp>
          <p:nvSpPr>
            <p:cNvPr id="69" name="Rounded Rectangle 68">
              <a:extLst>
                <a:ext uri="{FF2B5EF4-FFF2-40B4-BE49-F238E27FC236}">
                  <a16:creationId xmlns:a16="http://schemas.microsoft.com/office/drawing/2014/main" id="{4C2B7ED5-0325-C64A-96BF-A28DBD28D397}"/>
                </a:ext>
              </a:extLst>
            </p:cNvPr>
            <p:cNvSpPr/>
            <p:nvPr/>
          </p:nvSpPr>
          <p:spPr>
            <a:xfrm>
              <a:off x="5386391" y="7835728"/>
              <a:ext cx="1536764" cy="1386375"/>
            </a:xfrm>
            <a:prstGeom prst="roundRect">
              <a:avLst/>
            </a:prstGeom>
            <a:blipFill>
              <a:blip r:embed="rId2"/>
              <a:tile tx="0" ty="0" sx="100000" sy="100000" flip="none" algn="tl"/>
            </a:bli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0" name="Rectangle 69">
              <a:extLst>
                <a:ext uri="{FF2B5EF4-FFF2-40B4-BE49-F238E27FC236}">
                  <a16:creationId xmlns:a16="http://schemas.microsoft.com/office/drawing/2014/main" id="{69D213ED-1258-2544-91D5-3F06A635F5D3}"/>
                </a:ext>
              </a:extLst>
            </p:cNvPr>
            <p:cNvSpPr/>
            <p:nvPr/>
          </p:nvSpPr>
          <p:spPr>
            <a:xfrm rot="16200000">
              <a:off x="5549590" y="7936967"/>
              <a:ext cx="1175070" cy="1426964"/>
            </a:xfrm>
            <a:prstGeom prst="rect">
              <a:avLst/>
            </a:prstGeom>
          </p:spPr>
          <p:txBody>
            <a:bodyPr wrap="square">
              <a:spAutoFit/>
            </a:bodyPr>
            <a:lstStyle/>
            <a:p>
              <a:pPr algn="ctr"/>
              <a:r>
                <a:rPr lang="en-US" sz="1925" b="1" dirty="0">
                  <a:latin typeface="Arial Narrow" charset="0"/>
                  <a:ea typeface="Arial Narrow" charset="0"/>
                  <a:cs typeface="Arial Narrow" charset="0"/>
                </a:rPr>
                <a:t>Policy </a:t>
              </a:r>
            </a:p>
            <a:p>
              <a:pPr algn="ctr"/>
              <a:r>
                <a:rPr lang="en-US" sz="1925" b="1" dirty="0">
                  <a:latin typeface="Arial Narrow" charset="0"/>
                  <a:ea typeface="Arial Narrow" charset="0"/>
                  <a:cs typeface="Arial Narrow" charset="0"/>
                </a:rPr>
                <a:t>Plugin A</a:t>
              </a:r>
            </a:p>
          </p:txBody>
        </p:sp>
        <p:sp>
          <p:nvSpPr>
            <p:cNvPr id="71" name="TextBox 70">
              <a:extLst>
                <a:ext uri="{FF2B5EF4-FFF2-40B4-BE49-F238E27FC236}">
                  <a16:creationId xmlns:a16="http://schemas.microsoft.com/office/drawing/2014/main" id="{830ECCFE-986E-174C-80FA-38F101507805}"/>
                </a:ext>
              </a:extLst>
            </p:cNvPr>
            <p:cNvSpPr txBox="1"/>
            <p:nvPr/>
          </p:nvSpPr>
          <p:spPr>
            <a:xfrm>
              <a:off x="4400355" y="3473800"/>
              <a:ext cx="3480882" cy="626745"/>
            </a:xfrm>
            <a:prstGeom prst="rect">
              <a:avLst/>
            </a:prstGeom>
            <a:noFill/>
          </p:spPr>
          <p:txBody>
            <a:bodyPr wrap="square" rtlCol="0">
              <a:spAutoFit/>
            </a:bodyPr>
            <a:lstStyle/>
            <a:p>
              <a:pPr algn="ctr"/>
              <a:r>
                <a:rPr lang="en-US" sz="2200" b="1" dirty="0">
                  <a:solidFill>
                    <a:sysClr val="windowText" lastClr="000000"/>
                  </a:solidFill>
                </a:rPr>
                <a:t>Service Modules</a:t>
              </a:r>
            </a:p>
          </p:txBody>
        </p:sp>
        <p:sp>
          <p:nvSpPr>
            <p:cNvPr id="72" name="Rounded Rectangle 71">
              <a:extLst>
                <a:ext uri="{FF2B5EF4-FFF2-40B4-BE49-F238E27FC236}">
                  <a16:creationId xmlns:a16="http://schemas.microsoft.com/office/drawing/2014/main" id="{AE9BE6E5-D92C-FE4C-BEAE-99FE4BF7D0BC}"/>
                </a:ext>
              </a:extLst>
            </p:cNvPr>
            <p:cNvSpPr/>
            <p:nvPr/>
          </p:nvSpPr>
          <p:spPr>
            <a:xfrm>
              <a:off x="4646526" y="5666918"/>
              <a:ext cx="3076379" cy="753493"/>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Resource</a:t>
              </a:r>
            </a:p>
          </p:txBody>
        </p:sp>
        <p:sp>
          <p:nvSpPr>
            <p:cNvPr id="73" name="Rounded Rectangle 72">
              <a:extLst>
                <a:ext uri="{FF2B5EF4-FFF2-40B4-BE49-F238E27FC236}">
                  <a16:creationId xmlns:a16="http://schemas.microsoft.com/office/drawing/2014/main" id="{3D8C467B-4ED8-F54F-9F8A-D38D75AEB26A}"/>
                </a:ext>
              </a:extLst>
            </p:cNvPr>
            <p:cNvSpPr/>
            <p:nvPr/>
          </p:nvSpPr>
          <p:spPr>
            <a:xfrm>
              <a:off x="4628807" y="4897707"/>
              <a:ext cx="3076379" cy="75349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Key-Value Store</a:t>
              </a:r>
            </a:p>
          </p:txBody>
        </p:sp>
        <p:sp>
          <p:nvSpPr>
            <p:cNvPr id="74" name="Rounded Rectangle 73">
              <a:extLst>
                <a:ext uri="{FF2B5EF4-FFF2-40B4-BE49-F238E27FC236}">
                  <a16:creationId xmlns:a16="http://schemas.microsoft.com/office/drawing/2014/main" id="{9DD5CC26-162C-2640-9600-00B7DCA72BF1}"/>
                </a:ext>
              </a:extLst>
            </p:cNvPr>
            <p:cNvSpPr/>
            <p:nvPr/>
          </p:nvSpPr>
          <p:spPr>
            <a:xfrm>
              <a:off x="4628807" y="4137631"/>
              <a:ext cx="3076379" cy="75349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Heartbeat</a:t>
              </a:r>
            </a:p>
          </p:txBody>
        </p:sp>
      </p:grpSp>
      <p:grpSp>
        <p:nvGrpSpPr>
          <p:cNvPr id="77" name="Group 76">
            <a:extLst>
              <a:ext uri="{FF2B5EF4-FFF2-40B4-BE49-F238E27FC236}">
                <a16:creationId xmlns:a16="http://schemas.microsoft.com/office/drawing/2014/main" id="{E501EF91-7AF3-2D42-91DF-BE9254D0FD49}"/>
              </a:ext>
            </a:extLst>
          </p:cNvPr>
          <p:cNvGrpSpPr/>
          <p:nvPr/>
        </p:nvGrpSpPr>
        <p:grpSpPr>
          <a:xfrm>
            <a:off x="9497186" y="4548803"/>
            <a:ext cx="2406712" cy="1761591"/>
            <a:chOff x="9160536" y="7870840"/>
            <a:chExt cx="3500672" cy="2562314"/>
          </a:xfrm>
        </p:grpSpPr>
        <p:sp>
          <p:nvSpPr>
            <p:cNvPr id="78" name="Rounded Rectangle 77">
              <a:extLst>
                <a:ext uri="{FF2B5EF4-FFF2-40B4-BE49-F238E27FC236}">
                  <a16:creationId xmlns:a16="http://schemas.microsoft.com/office/drawing/2014/main" id="{2F4EDD05-9971-CA45-8004-3037ADD8FF5C}"/>
                </a:ext>
              </a:extLst>
            </p:cNvPr>
            <p:cNvSpPr/>
            <p:nvPr/>
          </p:nvSpPr>
          <p:spPr>
            <a:xfrm>
              <a:off x="9160536" y="7870840"/>
              <a:ext cx="3500672" cy="256231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865" tIns="31433" rIns="62865" bIns="31433" numCol="1" spcCol="0" rtlCol="0" fromWordArt="0" anchor="t" anchorCtr="0" forceAA="0" compatLnSpc="1">
              <a:prstTxWarp prst="textNoShape">
                <a:avLst/>
              </a:prstTxWarp>
              <a:noAutofit/>
            </a:bodyPr>
            <a:lstStyle/>
            <a:p>
              <a:pPr algn="ctr"/>
              <a:r>
                <a:rPr lang="en-US" sz="2475" b="1" dirty="0"/>
                <a:t>Commands</a:t>
              </a:r>
              <a:endParaRPr lang="en-US" sz="1925" b="1" dirty="0"/>
            </a:p>
          </p:txBody>
        </p:sp>
        <p:sp>
          <p:nvSpPr>
            <p:cNvPr id="79" name="Rounded Rectangle 78">
              <a:extLst>
                <a:ext uri="{FF2B5EF4-FFF2-40B4-BE49-F238E27FC236}">
                  <a16:creationId xmlns:a16="http://schemas.microsoft.com/office/drawing/2014/main" id="{B7679897-88F3-B241-90F2-40DA32ED97AB}"/>
                </a:ext>
              </a:extLst>
            </p:cNvPr>
            <p:cNvSpPr/>
            <p:nvPr/>
          </p:nvSpPr>
          <p:spPr>
            <a:xfrm>
              <a:off x="9344010" y="8676342"/>
              <a:ext cx="3076379" cy="75349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flux submit</a:t>
              </a:r>
            </a:p>
          </p:txBody>
        </p:sp>
        <p:sp>
          <p:nvSpPr>
            <p:cNvPr id="80" name="Rounded Rectangle 79">
              <a:extLst>
                <a:ext uri="{FF2B5EF4-FFF2-40B4-BE49-F238E27FC236}">
                  <a16:creationId xmlns:a16="http://schemas.microsoft.com/office/drawing/2014/main" id="{C60C9A78-C0B2-CB49-9ACC-E497D98FDAE3}"/>
                </a:ext>
              </a:extLst>
            </p:cNvPr>
            <p:cNvSpPr/>
            <p:nvPr/>
          </p:nvSpPr>
          <p:spPr>
            <a:xfrm>
              <a:off x="9344009" y="9478732"/>
              <a:ext cx="3076379" cy="753493"/>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flux-capacitor</a:t>
              </a:r>
            </a:p>
          </p:txBody>
        </p:sp>
      </p:grpSp>
    </p:spTree>
    <p:extLst>
      <p:ext uri="{BB962C8B-B14F-4D97-AF65-F5344CB8AC3E}">
        <p14:creationId xmlns:p14="http://schemas.microsoft.com/office/powerpoint/2010/main" val="4103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E21AB-6301-A74B-8A8E-7F15D13147C8}"/>
              </a:ext>
            </a:extLst>
          </p:cNvPr>
          <p:cNvSpPr>
            <a:spLocks noGrp="1"/>
          </p:cNvSpPr>
          <p:nvPr>
            <p:ph idx="1"/>
          </p:nvPr>
        </p:nvSpPr>
        <p:spPr/>
        <p:txBody>
          <a:bodyPr>
            <a:normAutofit/>
          </a:bodyPr>
          <a:lstStyle/>
          <a:p>
            <a:r>
              <a:rPr lang="en-US" dirty="0"/>
              <a:t>Register a new service “</a:t>
            </a:r>
            <a:r>
              <a:rPr lang="en-US" dirty="0" err="1"/>
              <a:t>pymod.new_job</a:t>
            </a:r>
            <a:r>
              <a:rPr lang="en-US" dirty="0"/>
              <a:t>” that ingests jobs and responds with a Job ID</a:t>
            </a:r>
          </a:p>
          <a:p>
            <a:endParaRPr lang="en-US" dirty="0"/>
          </a:p>
          <a:p>
            <a:endParaRPr lang="en-US" dirty="0"/>
          </a:p>
          <a:p>
            <a:endParaRPr lang="en-US" dirty="0"/>
          </a:p>
          <a:p>
            <a:endParaRPr lang="en-US" dirty="0"/>
          </a:p>
          <a:p>
            <a:endParaRPr lang="en-US" dirty="0"/>
          </a:p>
          <a:p>
            <a:endParaRPr lang="en-US" dirty="0"/>
          </a:p>
          <a:p>
            <a:r>
              <a:rPr lang="en-US" dirty="0"/>
              <a:t>Load using </a:t>
            </a:r>
            <a:r>
              <a:rPr lang="en-US" dirty="0">
                <a:latin typeface="Consolas" panose="020B0609020204030204" pitchFamily="49" charset="0"/>
                <a:cs typeface="Consolas" panose="020B0609020204030204" pitchFamily="49" charset="0"/>
              </a:rPr>
              <a:t>flux module load </a:t>
            </a:r>
            <a:r>
              <a:rPr lang="en-US" dirty="0" err="1">
                <a:latin typeface="Consolas" panose="020B0609020204030204" pitchFamily="49" charset="0"/>
                <a:cs typeface="Consolas" panose="020B0609020204030204" pitchFamily="49" charset="0"/>
              </a:rPr>
              <a:t>pymod</a:t>
            </a:r>
            <a:r>
              <a:rPr lang="en-US" dirty="0">
                <a:latin typeface="Consolas" panose="020B0609020204030204" pitchFamily="49" charset="0"/>
                <a:cs typeface="Consolas" panose="020B0609020204030204" pitchFamily="49" charset="0"/>
              </a:rPr>
              <a:t> --module=path/to/</a:t>
            </a:r>
            <a:r>
              <a:rPr lang="en-US" dirty="0" err="1">
                <a:latin typeface="Consolas" panose="020B0609020204030204" pitchFamily="49" charset="0"/>
                <a:cs typeface="Consolas" panose="020B0609020204030204" pitchFamily="49" charset="0"/>
              </a:rPr>
              <a:t>file.py</a:t>
            </a:r>
            <a:endParaRPr lang="en-US" dirty="0">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834F4F15-59E1-B544-A036-6D307DF7DC32}"/>
              </a:ext>
            </a:extLst>
          </p:cNvPr>
          <p:cNvSpPr>
            <a:spLocks noGrp="1"/>
          </p:cNvSpPr>
          <p:nvPr>
            <p:ph type="title"/>
          </p:nvPr>
        </p:nvSpPr>
        <p:spPr/>
        <p:txBody>
          <a:bodyPr/>
          <a:lstStyle/>
          <a:p>
            <a:r>
              <a:rPr lang="en-US" dirty="0"/>
              <a:t>Extensibility: Creating Your Own Module</a:t>
            </a:r>
          </a:p>
        </p:txBody>
      </p:sp>
      <p:sp>
        <p:nvSpPr>
          <p:cNvPr id="4" name="Rectangle 3">
            <a:extLst>
              <a:ext uri="{FF2B5EF4-FFF2-40B4-BE49-F238E27FC236}">
                <a16:creationId xmlns:a16="http://schemas.microsoft.com/office/drawing/2014/main" id="{12A4FFE9-449A-A643-99ED-92AD9B9FBDC4}"/>
              </a:ext>
            </a:extLst>
          </p:cNvPr>
          <p:cNvSpPr/>
          <p:nvPr/>
        </p:nvSpPr>
        <p:spPr>
          <a:xfrm>
            <a:off x="920816" y="1907906"/>
            <a:ext cx="7257449" cy="3539430"/>
          </a:xfrm>
          <a:prstGeom prst="rect">
            <a:avLst/>
          </a:prstGeom>
          <a:solidFill>
            <a:schemeClr val="bg1"/>
          </a:solidFill>
          <a:ln>
            <a:solidFill>
              <a:schemeClr val="tx1"/>
            </a:solidFill>
          </a:ln>
        </p:spPr>
        <p:txBody>
          <a:bodyPr wrap="square">
            <a:spAutoFit/>
          </a:bodyPr>
          <a:lstStyle/>
          <a:p>
            <a:r>
              <a:rPr lang="en-US" sz="1600" dirty="0">
                <a:latin typeface="Consolas" panose="020B0609020204030204" pitchFamily="49" charset="0"/>
                <a:cs typeface="Consolas" panose="020B0609020204030204" pitchFamily="49" charset="0"/>
              </a:rPr>
              <a:t>import </a:t>
            </a:r>
            <a:r>
              <a:rPr lang="en-US" sz="1600" dirty="0" err="1">
                <a:latin typeface="Consolas" panose="020B0609020204030204" pitchFamily="49" charset="0"/>
                <a:cs typeface="Consolas" panose="020B0609020204030204" pitchFamily="49" charset="0"/>
              </a:rPr>
              <a:t>itertools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json</a:t>
            </a:r>
            <a:r>
              <a:rPr lang="en-US" sz="1600" dirty="0">
                <a:latin typeface="Consolas" panose="020B0609020204030204" pitchFamily="49" charset="0"/>
                <a:cs typeface="Consolas" panose="020B0609020204030204" pitchFamily="49" charset="0"/>
              </a:rPr>
              <a:t>, flux</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handle_new_job</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typemask</a:t>
            </a:r>
            <a:r>
              <a:rPr lang="en-US" sz="1600" dirty="0">
                <a:latin typeface="Consolas" panose="020B0609020204030204" pitchFamily="49" charset="0"/>
                <a:cs typeface="Consolas" panose="020B0609020204030204" pitchFamily="49" charset="0"/>
              </a:rPr>
              <a:t>, message, </a:t>
            </a:r>
            <a:r>
              <a:rPr lang="en-US" sz="1600" dirty="0" err="1">
                <a:latin typeface="Consolas" panose="020B0609020204030204" pitchFamily="49" charset="0"/>
                <a:cs typeface="Consolas" panose="020B0609020204030204" pitchFamily="49" charset="0"/>
              </a:rPr>
              <a:t>arg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job_ids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arg</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job_queue.append</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message.payload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response = {‘</a:t>
            </a:r>
            <a:r>
              <a:rPr lang="en-US" sz="1600" dirty="0" err="1">
                <a:latin typeface="Consolas" panose="020B0609020204030204" pitchFamily="49" charset="0"/>
                <a:cs typeface="Consolas" panose="020B0609020204030204" pitchFamily="49" charset="0"/>
              </a:rPr>
              <a:t>jobid</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job_ids.next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f.respond</a:t>
            </a:r>
            <a:r>
              <a:rPr lang="en-US" sz="1600" dirty="0">
                <a:latin typeface="Consolas" panose="020B0609020204030204" pitchFamily="49" charset="0"/>
                <a:cs typeface="Consolas" panose="020B0609020204030204" pitchFamily="49" charset="0"/>
              </a:rPr>
              <a:t>(message, 0, </a:t>
            </a:r>
            <a:r>
              <a:rPr lang="en-US" sz="1600" dirty="0" err="1">
                <a:latin typeface="Consolas" panose="020B0609020204030204" pitchFamily="49" charset="0"/>
                <a:cs typeface="Consolas" panose="020B0609020204030204" pitchFamily="49" charset="0"/>
              </a:rPr>
              <a:t>json.dumps</a:t>
            </a:r>
            <a:r>
              <a:rPr lang="en-US" sz="1600" dirty="0">
                <a:latin typeface="Consolas" panose="020B0609020204030204" pitchFamily="49" charset="0"/>
                <a:cs typeface="Consolas" panose="020B0609020204030204" pitchFamily="49" charset="0"/>
              </a:rPr>
              <a:t>(response))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mod_main</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argv</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f.msg_watcher_create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flux.FLUX_MSGTYPE_REQUEST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handle_new_job</a:t>
            </a:r>
            <a:r>
              <a:rPr lang="en-US" sz="1600" b="1" dirty="0">
                <a:latin typeface="Consolas" panose="020B0609020204030204" pitchFamily="49" charset="0"/>
                <a:cs typeface="Consolas" panose="020B0609020204030204" pitchFamily="49" charset="0"/>
              </a:rPr>
              <a:t>,"</a:t>
            </a:r>
            <a:r>
              <a:rPr lang="en-US" sz="1600" b="1" dirty="0" err="1">
                <a:latin typeface="Consolas" panose="020B0609020204030204" pitchFamily="49" charset="0"/>
                <a:cs typeface="Consolas" panose="020B0609020204030204" pitchFamily="49" charset="0"/>
              </a:rPr>
              <a:t>pymod.new_job</a:t>
            </a:r>
            <a:r>
              <a:rPr lang="en-US" sz="1600" b="1" dirty="0">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itertools.count</a:t>
            </a:r>
            <a:r>
              <a:rPr lang="en-US" sz="1600" dirty="0">
                <a:latin typeface="Consolas" panose="020B0609020204030204" pitchFamily="49" charset="0"/>
                <a:cs typeface="Consolas" panose="020B0609020204030204" pitchFamily="49" charset="0"/>
              </a:rPr>
              <a:t>(0))).start()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f.reactor_run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f.get_reactor</a:t>
            </a:r>
            <a:r>
              <a:rPr lang="en-US" sz="1600" dirty="0">
                <a:latin typeface="Consolas" panose="020B0609020204030204" pitchFamily="49" charset="0"/>
                <a:cs typeface="Consolas" panose="020B0609020204030204" pitchFamily="49" charset="0"/>
              </a:rPr>
              <a:t>(), 0)</a:t>
            </a:r>
          </a:p>
        </p:txBody>
      </p:sp>
    </p:spTree>
    <p:extLst>
      <p:ext uri="{BB962C8B-B14F-4D97-AF65-F5344CB8AC3E}">
        <p14:creationId xmlns:p14="http://schemas.microsoft.com/office/powerpoint/2010/main" val="39028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ahn1\Desktop\B_Tree_4Layer_BW.jpg">
            <a:extLst>
              <a:ext uri="{FF2B5EF4-FFF2-40B4-BE49-F238E27FC236}">
                <a16:creationId xmlns:a16="http://schemas.microsoft.com/office/drawing/2014/main" id="{CEF76067-1954-D046-B565-343A7000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321" y="1557644"/>
            <a:ext cx="4778551" cy="397262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p:txBody>
          <a:bodyPr>
            <a:normAutofit/>
          </a:bodyPr>
          <a:lstStyle/>
          <a:p>
            <a:r>
              <a:rPr lang="en-US" dirty="0"/>
              <a:t>Connect to a running flux instance</a:t>
            </a:r>
          </a:p>
          <a:p>
            <a:pPr lvl="1"/>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a:t>
            </a:r>
            <a:endParaRPr lang="en-US" dirty="0"/>
          </a:p>
          <a:p>
            <a:r>
              <a:rPr lang="en-US" dirty="0"/>
              <a:t>Send an RPC to a service and receive a response</a:t>
            </a:r>
          </a:p>
          <a:p>
            <a:pPr lvl="1"/>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pymod.new_job</a:t>
            </a:r>
            <a:r>
              <a:rPr lang="en-US" dirty="0">
                <a:latin typeface="Consolas" panose="020B0609020204030204" pitchFamily="49" charset="0"/>
                <a:cs typeface="Consolas" panose="020B0609020204030204" pitchFamily="49" charset="0"/>
              </a:rPr>
              <a:t>", payload)</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json.loads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a:t>
            </a:r>
          </a:p>
          <a:p>
            <a:r>
              <a:rPr lang="en-US" dirty="0"/>
              <a:t>Subscribe to and publish an event</a:t>
            </a:r>
          </a:p>
          <a:p>
            <a:pPr lvl="1"/>
            <a:r>
              <a:rPr lang="en-US" dirty="0" err="1">
                <a:latin typeface="Consolas" panose="020B0609020204030204" pitchFamily="49" charset="0"/>
                <a:cs typeface="Consolas" panose="020B0609020204030204" pitchFamily="49" charset="0"/>
              </a:rPr>
              <a:t>f.event_subscribe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f.msg_watcher_create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node_down_cb</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raw.FLUX_MSGTYPE_EVENT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”).start()</a:t>
            </a:r>
          </a:p>
          <a:p>
            <a:pPr lvl="1"/>
            <a:r>
              <a:rPr lang="en-US" dirty="0" err="1">
                <a:latin typeface="Consolas" panose="020B0609020204030204" pitchFamily="49" charset="0"/>
                <a:cs typeface="Consolas" panose="020B0609020204030204" pitchFamily="49" charset="0"/>
              </a:rPr>
              <a:t>f.event_send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Flux’s Communication Overlay</a:t>
            </a:r>
          </a:p>
        </p:txBody>
      </p:sp>
    </p:spTree>
    <p:extLst>
      <p:ext uri="{BB962C8B-B14F-4D97-AF65-F5344CB8AC3E}">
        <p14:creationId xmlns:p14="http://schemas.microsoft.com/office/powerpoint/2010/main" val="18254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3C2E40-24A5-2B4C-959F-E323CB16A2DA}"/>
              </a:ext>
            </a:extLst>
          </p:cNvPr>
          <p:cNvSpPr>
            <a:spLocks noGrp="1"/>
          </p:cNvSpPr>
          <p:nvPr>
            <p:ph idx="1"/>
          </p:nvPr>
        </p:nvSpPr>
        <p:spPr/>
        <p:txBody>
          <a:bodyPr>
            <a:normAutofit lnSpcReduction="10000"/>
          </a:bodyPr>
          <a:lstStyle/>
          <a:p>
            <a:r>
              <a:rPr lang="en-US" dirty="0"/>
              <a:t>Common, built-in scheduler plugins:</a:t>
            </a:r>
          </a:p>
          <a:p>
            <a:pPr lvl="1"/>
            <a:r>
              <a:rPr lang="en-US" dirty="0"/>
              <a:t>First-come First-Served (FCFS)</a:t>
            </a:r>
          </a:p>
          <a:p>
            <a:pPr lvl="1"/>
            <a:r>
              <a:rPr lang="en-US" dirty="0"/>
              <a:t>Backfilling</a:t>
            </a:r>
          </a:p>
          <a:p>
            <a:pPr lvl="2"/>
            <a:r>
              <a:rPr lang="en-US" dirty="0"/>
              <a:t>Conservative</a:t>
            </a:r>
          </a:p>
          <a:p>
            <a:pPr lvl="2"/>
            <a:r>
              <a:rPr lang="en-US" dirty="0"/>
              <a:t>EASY</a:t>
            </a:r>
          </a:p>
          <a:p>
            <a:pPr lvl="2"/>
            <a:r>
              <a:rPr lang="en-US" dirty="0"/>
              <a:t>Hybrid</a:t>
            </a:r>
          </a:p>
          <a:p>
            <a:r>
              <a:rPr lang="en-US" dirty="0"/>
              <a:t>Various, advanced scheduler plugins:</a:t>
            </a:r>
          </a:p>
          <a:p>
            <a:pPr lvl="1"/>
            <a:r>
              <a:rPr lang="en-US" dirty="0"/>
              <a:t>I/O-aware</a:t>
            </a:r>
          </a:p>
          <a:p>
            <a:pPr lvl="1"/>
            <a:r>
              <a:rPr lang="en-US" dirty="0"/>
              <a:t>CPU performance variability aware</a:t>
            </a:r>
          </a:p>
          <a:p>
            <a:pPr lvl="1"/>
            <a:r>
              <a:rPr lang="en-US" dirty="0"/>
              <a:t>Network-aware</a:t>
            </a:r>
          </a:p>
          <a:p>
            <a:r>
              <a:rPr lang="en-US" dirty="0"/>
              <a:t>Create your own!</a:t>
            </a:r>
          </a:p>
          <a:p>
            <a:r>
              <a:rPr lang="en-US" dirty="0"/>
              <a:t>Loading the plugins</a:t>
            </a:r>
          </a:p>
          <a:p>
            <a:pPr lvl="1"/>
            <a:r>
              <a:rPr lang="en-US" dirty="0">
                <a:latin typeface="Consolas" panose="020B0609020204030204" pitchFamily="49" charset="0"/>
                <a:cs typeface="Consolas" panose="020B0609020204030204" pitchFamily="49" charset="0"/>
              </a:rPr>
              <a:t>flux module load </a:t>
            </a:r>
            <a:r>
              <a:rPr lang="en-US" dirty="0" err="1">
                <a:latin typeface="Consolas" panose="020B0609020204030204" pitchFamily="49" charset="0"/>
                <a:cs typeface="Consolas" panose="020B0609020204030204" pitchFamily="49" charset="0"/>
              </a:rPr>
              <a:t>sched.io</a:t>
            </a:r>
            <a:r>
              <a:rPr lang="en-US" dirty="0">
                <a:latin typeface="Consolas" panose="020B0609020204030204" pitchFamily="49" charset="0"/>
                <a:cs typeface="Consolas" panose="020B0609020204030204" pitchFamily="49" charset="0"/>
              </a:rPr>
              <a:t>-aware</a:t>
            </a:r>
          </a:p>
          <a:p>
            <a:pPr lvl="1">
              <a:tabLst>
                <a:tab pos="5426075" algn="l"/>
              </a:tabLst>
            </a:pPr>
            <a:r>
              <a:rPr lang="en-US" dirty="0">
                <a:latin typeface="Consolas" panose="020B0609020204030204" pitchFamily="49" charset="0"/>
                <a:cs typeface="Consolas" panose="020B0609020204030204" pitchFamily="49" charset="0"/>
              </a:rPr>
              <a:t>FLUX_SCHED_OPTS="plugin=</a:t>
            </a:r>
            <a:r>
              <a:rPr lang="en-US" dirty="0" err="1">
                <a:latin typeface="Consolas" panose="020B0609020204030204" pitchFamily="49" charset="0"/>
                <a:cs typeface="Consolas" panose="020B0609020204030204" pitchFamily="49" charset="0"/>
              </a:rPr>
              <a:t>sched.fcfs</a:t>
            </a:r>
            <a:r>
              <a:rPr lang="en-US" dirty="0">
                <a:latin typeface="Consolas" panose="020B0609020204030204" pitchFamily="49" charset="0"/>
                <a:cs typeface="Consolas" panose="020B0609020204030204" pitchFamily="49" charset="0"/>
              </a:rPr>
              <a:t>" flux start</a:t>
            </a:r>
          </a:p>
        </p:txBody>
      </p:sp>
      <p:sp>
        <p:nvSpPr>
          <p:cNvPr id="3" name="Title 2">
            <a:extLst>
              <a:ext uri="{FF2B5EF4-FFF2-40B4-BE49-F238E27FC236}">
                <a16:creationId xmlns:a16="http://schemas.microsoft.com/office/drawing/2014/main" id="{C4568BB2-406A-2443-9CB9-FCA40396B335}"/>
              </a:ext>
            </a:extLst>
          </p:cNvPr>
          <p:cNvSpPr>
            <a:spLocks noGrp="1"/>
          </p:cNvSpPr>
          <p:nvPr>
            <p:ph type="title"/>
          </p:nvPr>
        </p:nvSpPr>
        <p:spPr/>
        <p:txBody>
          <a:bodyPr/>
          <a:lstStyle/>
          <a:p>
            <a:r>
              <a:rPr lang="en-US" dirty="0"/>
              <a:t>Extensibility: Scheduler Plugins</a:t>
            </a:r>
          </a:p>
        </p:txBody>
      </p:sp>
    </p:spTree>
    <p:extLst>
      <p:ext uri="{BB962C8B-B14F-4D97-AF65-F5344CB8AC3E}">
        <p14:creationId xmlns:p14="http://schemas.microsoft.com/office/powerpoint/2010/main" val="16221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AB6A5-EDCB-F440-9266-1946E526E4E5}"/>
              </a:ext>
            </a:extLst>
          </p:cNvPr>
          <p:cNvSpPr>
            <a:spLocks noGrp="1"/>
          </p:cNvSpPr>
          <p:nvPr>
            <p:ph idx="1"/>
          </p:nvPr>
        </p:nvSpPr>
        <p:spPr/>
        <p:txBody>
          <a:bodyPr/>
          <a:lstStyle/>
          <a:p>
            <a:r>
              <a:rPr lang="en-US" dirty="0"/>
              <a:t>Flux-Framework code is available on GitHub</a:t>
            </a:r>
          </a:p>
          <a:p>
            <a:r>
              <a:rPr lang="en-US" dirty="0"/>
              <a:t>Most project discussions happen in GitHub issues</a:t>
            </a:r>
          </a:p>
          <a:p>
            <a:r>
              <a:rPr lang="en-US" dirty="0"/>
              <a:t>PRs and collaboration welcome!</a:t>
            </a:r>
          </a:p>
        </p:txBody>
      </p:sp>
      <p:sp>
        <p:nvSpPr>
          <p:cNvPr id="3" name="Title 2">
            <a:extLst>
              <a:ext uri="{FF2B5EF4-FFF2-40B4-BE49-F238E27FC236}">
                <a16:creationId xmlns:a16="http://schemas.microsoft.com/office/drawing/2014/main" id="{80B5E77A-6F67-2542-9CAE-E2B428998582}"/>
              </a:ext>
            </a:extLst>
          </p:cNvPr>
          <p:cNvSpPr>
            <a:spLocks noGrp="1"/>
          </p:cNvSpPr>
          <p:nvPr>
            <p:ph type="title"/>
          </p:nvPr>
        </p:nvSpPr>
        <p:spPr/>
        <p:txBody>
          <a:bodyPr/>
          <a:lstStyle/>
          <a:p>
            <a:r>
              <a:rPr lang="en-US" dirty="0"/>
              <a:t>Extensibility: Open Source</a:t>
            </a:r>
          </a:p>
        </p:txBody>
      </p:sp>
      <p:pic>
        <p:nvPicPr>
          <p:cNvPr id="12" name="Picture 11">
            <a:extLst>
              <a:ext uri="{FF2B5EF4-FFF2-40B4-BE49-F238E27FC236}">
                <a16:creationId xmlns:a16="http://schemas.microsoft.com/office/drawing/2014/main" id="{58A3602A-1275-2642-852B-E8053F4E1588}"/>
              </a:ext>
            </a:extLst>
          </p:cNvPr>
          <p:cNvPicPr>
            <a:picLocks noChangeAspect="1"/>
          </p:cNvPicPr>
          <p:nvPr/>
        </p:nvPicPr>
        <p:blipFill rotWithShape="1">
          <a:blip r:embed="rId2"/>
          <a:srcRect l="21419" t="10386" r="21566" b="35657"/>
          <a:stretch/>
        </p:blipFill>
        <p:spPr>
          <a:xfrm>
            <a:off x="5441482" y="2688208"/>
            <a:ext cx="6140918" cy="3660205"/>
          </a:xfrm>
          <a:prstGeom prst="rect">
            <a:avLst/>
          </a:prstGeom>
        </p:spPr>
      </p:pic>
      <p:pic>
        <p:nvPicPr>
          <p:cNvPr id="14" name="Picture 13">
            <a:extLst>
              <a:ext uri="{FF2B5EF4-FFF2-40B4-BE49-F238E27FC236}">
                <a16:creationId xmlns:a16="http://schemas.microsoft.com/office/drawing/2014/main" id="{A9072565-1174-B449-B590-445CF1EE5A9E}"/>
              </a:ext>
            </a:extLst>
          </p:cNvPr>
          <p:cNvPicPr>
            <a:picLocks noChangeAspect="1"/>
          </p:cNvPicPr>
          <p:nvPr/>
        </p:nvPicPr>
        <p:blipFill>
          <a:blip r:embed="rId3"/>
          <a:stretch>
            <a:fillRect/>
          </a:stretch>
        </p:blipFill>
        <p:spPr>
          <a:xfrm>
            <a:off x="9041735" y="1691781"/>
            <a:ext cx="2722611" cy="1116271"/>
          </a:xfrm>
          <a:prstGeom prst="rect">
            <a:avLst/>
          </a:prstGeom>
        </p:spPr>
      </p:pic>
      <p:sp>
        <p:nvSpPr>
          <p:cNvPr id="15" name="TextBox 14">
            <a:extLst>
              <a:ext uri="{FF2B5EF4-FFF2-40B4-BE49-F238E27FC236}">
                <a16:creationId xmlns:a16="http://schemas.microsoft.com/office/drawing/2014/main" id="{A1E56B54-AA90-6E45-BC1F-97131D9D753F}"/>
              </a:ext>
            </a:extLst>
          </p:cNvPr>
          <p:cNvSpPr txBox="1"/>
          <p:nvPr/>
        </p:nvSpPr>
        <p:spPr>
          <a:xfrm>
            <a:off x="452387" y="4466122"/>
            <a:ext cx="4831882" cy="707886"/>
          </a:xfrm>
          <a:prstGeom prst="rect">
            <a:avLst/>
          </a:prstGeom>
          <a:noFill/>
        </p:spPr>
        <p:txBody>
          <a:bodyPr wrap="square" rtlCol="0">
            <a:spAutoFit/>
          </a:bodyPr>
          <a:lstStyle/>
          <a:p>
            <a:pPr algn="ctr"/>
            <a:r>
              <a:rPr lang="en-US" sz="4000" dirty="0"/>
              <a:t>Thank You!</a:t>
            </a:r>
          </a:p>
        </p:txBody>
      </p:sp>
    </p:spTree>
    <p:extLst>
      <p:ext uri="{BB962C8B-B14F-4D97-AF65-F5344CB8AC3E}">
        <p14:creationId xmlns:p14="http://schemas.microsoft.com/office/powerpoint/2010/main" val="24134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02776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839447"/>
            <a:ext cx="8229600" cy="757773"/>
          </a:xfrm>
        </p:spPr>
        <p:txBody>
          <a:bodyPr/>
          <a:lstStyle/>
          <a:p>
            <a:r>
              <a:rPr lang="en-US" sz="2800" dirty="0"/>
              <a:t>Merlin Workflow Tutorial</a:t>
            </a:r>
            <a:br>
              <a:rPr lang="en-US" sz="2800" dirty="0"/>
            </a:br>
            <a:r>
              <a:rPr lang="en-US" sz="2800" dirty="0"/>
              <a:t>Featuring FLUX scheduling</a:t>
            </a:r>
            <a:endParaRPr lang="en-US" sz="2400" dirty="0"/>
          </a:p>
        </p:txBody>
      </p:sp>
      <p:sp>
        <p:nvSpPr>
          <p:cNvPr id="3" name="Text Placeholder 2"/>
          <p:cNvSpPr>
            <a:spLocks noGrp="1"/>
          </p:cNvSpPr>
          <p:nvPr>
            <p:ph type="body" sz="quarter" idx="13"/>
          </p:nvPr>
        </p:nvSpPr>
        <p:spPr/>
        <p:txBody>
          <a:bodyPr/>
          <a:lstStyle/>
          <a:p>
            <a:r>
              <a:rPr lang="en-US" dirty="0"/>
              <a:t>ECP Meeting, Houston, TX</a:t>
            </a:r>
          </a:p>
          <a:p>
            <a:r>
              <a:rPr lang="en-US" dirty="0"/>
              <a:t>Jan 2019</a:t>
            </a:r>
          </a:p>
        </p:txBody>
      </p:sp>
      <p:sp>
        <p:nvSpPr>
          <p:cNvPr id="6" name="Text Placeholder 5"/>
          <p:cNvSpPr>
            <a:spLocks noGrp="1"/>
          </p:cNvSpPr>
          <p:nvPr>
            <p:ph type="body" sz="quarter" idx="14"/>
          </p:nvPr>
        </p:nvSpPr>
        <p:spPr/>
        <p:txBody>
          <a:bodyPr/>
          <a:lstStyle/>
          <a:p>
            <a:r>
              <a:rPr lang="en-US" dirty="0"/>
              <a:t>Joseph Koning</a:t>
            </a:r>
          </a:p>
          <a:p>
            <a:endParaRPr lang="en-US" dirty="0"/>
          </a:p>
        </p:txBody>
      </p:sp>
    </p:spTree>
    <p:extLst>
      <p:ext uri="{BB962C8B-B14F-4D97-AF65-F5344CB8AC3E}">
        <p14:creationId xmlns:p14="http://schemas.microsoft.com/office/powerpoint/2010/main" val="1712970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dirty="0">
                <a:latin typeface="Avenir Roman" panose="02000503020000020003" pitchFamily="2" charset="0"/>
              </a:rPr>
              <a:t>Key challenges in emerging workflow scheduling include…</a:t>
            </a:r>
            <a:endParaRPr lang="en-US" dirty="0"/>
          </a:p>
        </p:txBody>
      </p:sp>
      <p:graphicFrame>
        <p:nvGraphicFramePr>
          <p:cNvPr id="2" name="Diagram 1">
            <a:extLst>
              <a:ext uri="{FF2B5EF4-FFF2-40B4-BE49-F238E27FC236}">
                <a16:creationId xmlns:a16="http://schemas.microsoft.com/office/drawing/2014/main" id="{579A23A7-3F52-D24D-82C9-BBA1096E33E8}"/>
              </a:ext>
            </a:extLst>
          </p:cNvPr>
          <p:cNvGraphicFramePr/>
          <p:nvPr>
            <p:extLst>
              <p:ext uri="{D42A27DB-BD31-4B8C-83A1-F6EECF244321}">
                <p14:modId xmlns:p14="http://schemas.microsoft.com/office/powerpoint/2010/main" val="127966671"/>
              </p:ext>
            </p:extLst>
          </p:nvPr>
        </p:nvGraphicFramePr>
        <p:xfrm>
          <a:off x="3987679" y="1361349"/>
          <a:ext cx="7675232" cy="453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1EE9EAE-7AB5-9F43-9DF0-9547ABFF5F33}"/>
              </a:ext>
            </a:extLst>
          </p:cNvPr>
          <p:cNvGrpSpPr/>
          <p:nvPr/>
        </p:nvGrpSpPr>
        <p:grpSpPr>
          <a:xfrm>
            <a:off x="1497682" y="1361349"/>
            <a:ext cx="2356974"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9"/>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10"/>
          <a:stretch>
            <a:fillRect/>
          </a:stretch>
        </p:blipFill>
        <p:spPr>
          <a:xfrm>
            <a:off x="1153893" y="2783322"/>
            <a:ext cx="2162803" cy="158093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219510"/>
            <a:ext cx="10119360" cy="1008771"/>
          </a:xfrm>
        </p:spPr>
        <p:txBody>
          <a:bodyPr/>
          <a:lstStyle/>
          <a:p>
            <a:r>
              <a:rPr lang="en-US" dirty="0"/>
              <a:t>The LLNL Machine Learning Strategic Initiative LDRD aims to add a third pillar to scientific discovery</a:t>
            </a:r>
          </a:p>
        </p:txBody>
      </p:sp>
      <p:sp>
        <p:nvSpPr>
          <p:cNvPr id="4" name="TextBox 3"/>
          <p:cNvSpPr txBox="1"/>
          <p:nvPr/>
        </p:nvSpPr>
        <p:spPr>
          <a:xfrm>
            <a:off x="1828800" y="1219200"/>
            <a:ext cx="8382000"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2" name="Group 1">
            <a:extLst>
              <a:ext uri="{FF2B5EF4-FFF2-40B4-BE49-F238E27FC236}">
                <a16:creationId xmlns:a16="http://schemas.microsoft.com/office/drawing/2014/main" id="{08652310-C7BF-DB49-AE85-1A107067750B}"/>
              </a:ext>
            </a:extLst>
          </p:cNvPr>
          <p:cNvGrpSpPr/>
          <p:nvPr/>
        </p:nvGrpSpPr>
        <p:grpSpPr>
          <a:xfrm>
            <a:off x="1655961" y="3075247"/>
            <a:ext cx="8727677" cy="3086880"/>
            <a:chOff x="750848" y="2802511"/>
            <a:chExt cx="7524859" cy="2661457"/>
          </a:xfrm>
        </p:grpSpPr>
        <p:grpSp>
          <p:nvGrpSpPr>
            <p:cNvPr id="5" name="Group 4">
              <a:extLst>
                <a:ext uri="{FF2B5EF4-FFF2-40B4-BE49-F238E27FC236}">
                  <a16:creationId xmlns:a16="http://schemas.microsoft.com/office/drawing/2014/main" id="{4D4628E0-CA45-744A-B936-F873BFCBAFC0}"/>
                </a:ext>
              </a:extLst>
            </p:cNvPr>
            <p:cNvGrpSpPr/>
            <p:nvPr/>
          </p:nvGrpSpPr>
          <p:grpSpPr>
            <a:xfrm>
              <a:off x="750848" y="2802511"/>
              <a:ext cx="6900667" cy="2661457"/>
              <a:chOff x="4771936" y="1398186"/>
              <a:chExt cx="6900667" cy="2661457"/>
            </a:xfrm>
          </p:grpSpPr>
          <p:sp>
            <p:nvSpPr>
              <p:cNvPr id="6" name="Rectangle 5">
                <a:extLst>
                  <a:ext uri="{FF2B5EF4-FFF2-40B4-BE49-F238E27FC236}">
                    <a16:creationId xmlns:a16="http://schemas.microsoft.com/office/drawing/2014/main" id="{5131E404-568D-5F4C-9D0D-B9D9B18DE71B}"/>
                  </a:ext>
                </a:extLst>
              </p:cNvPr>
              <p:cNvSpPr/>
              <p:nvPr/>
            </p:nvSpPr>
            <p:spPr bwMode="auto">
              <a:xfrm>
                <a:off x="5227966" y="1590763"/>
                <a:ext cx="2146609"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 name="TextBox 6">
                <a:extLst>
                  <a:ext uri="{FF2B5EF4-FFF2-40B4-BE49-F238E27FC236}">
                    <a16:creationId xmlns:a16="http://schemas.microsoft.com/office/drawing/2014/main" id="{E89AC3D8-63A7-2446-98EC-CDBE204ED437}"/>
                  </a:ext>
                </a:extLst>
              </p:cNvPr>
              <p:cNvSpPr txBox="1"/>
              <p:nvPr/>
            </p:nvSpPr>
            <p:spPr>
              <a:xfrm>
                <a:off x="4771936" y="1590763"/>
                <a:ext cx="3058668" cy="437843"/>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8" name="Rectangle 7">
                <a:extLst>
                  <a:ext uri="{FF2B5EF4-FFF2-40B4-BE49-F238E27FC236}">
                    <a16:creationId xmlns:a16="http://schemas.microsoft.com/office/drawing/2014/main" id="{1D7D601D-D802-B14B-BE5A-8A311B9AF92D}"/>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9" name="Rectangle 8">
                <a:extLst>
                  <a:ext uri="{FF2B5EF4-FFF2-40B4-BE49-F238E27FC236}">
                    <a16:creationId xmlns:a16="http://schemas.microsoft.com/office/drawing/2014/main" id="{534F5F08-44E2-ED49-BB4D-13FD4C488E99}"/>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0" name="TextBox 9">
                <a:extLst>
                  <a:ext uri="{FF2B5EF4-FFF2-40B4-BE49-F238E27FC236}">
                    <a16:creationId xmlns:a16="http://schemas.microsoft.com/office/drawing/2014/main" id="{456AB282-57B1-C348-B479-F722643EA8B1}"/>
                  </a:ext>
                </a:extLst>
              </p:cNvPr>
              <p:cNvSpPr txBox="1"/>
              <p:nvPr/>
            </p:nvSpPr>
            <p:spPr>
              <a:xfrm>
                <a:off x="7459684" y="1398186"/>
                <a:ext cx="2291190" cy="616962"/>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11" name="BTimage">
                <a:extLst>
                  <a:ext uri="{FF2B5EF4-FFF2-40B4-BE49-F238E27FC236}">
                    <a16:creationId xmlns:a16="http://schemas.microsoft.com/office/drawing/2014/main" id="{22CDFFA5-6998-3040-9E94-261B680A58D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pic>
            <p:nvPicPr>
              <p:cNvPr id="12" name="Picture 11">
                <a:extLst>
                  <a:ext uri="{FF2B5EF4-FFF2-40B4-BE49-F238E27FC236}">
                    <a16:creationId xmlns:a16="http://schemas.microsoft.com/office/drawing/2014/main" id="{4BFE4E7F-2940-194F-AA40-40CEB8C67B10}"/>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79472" y="2111642"/>
                <a:ext cx="1717547" cy="1706067"/>
              </a:xfrm>
              <a:prstGeom prst="rect">
                <a:avLst/>
              </a:prstGeom>
            </p:spPr>
          </p:pic>
          <p:sp>
            <p:nvSpPr>
              <p:cNvPr id="13" name="TextBox 12">
                <a:extLst>
                  <a:ext uri="{FF2B5EF4-FFF2-40B4-BE49-F238E27FC236}">
                    <a16:creationId xmlns:a16="http://schemas.microsoft.com/office/drawing/2014/main" id="{113F56A3-B3E5-9E4B-AE1A-2E146D334B59}"/>
                  </a:ext>
                </a:extLst>
              </p:cNvPr>
              <p:cNvSpPr txBox="1"/>
              <p:nvPr/>
            </p:nvSpPr>
            <p:spPr>
              <a:xfrm>
                <a:off x="5534956" y="3440386"/>
                <a:ext cx="1266209" cy="258726"/>
              </a:xfrm>
              <a:prstGeom prst="rect">
                <a:avLst/>
              </a:prstGeom>
              <a:noFill/>
            </p:spPr>
            <p:txBody>
              <a:bodyPr wrap="none" rtlCol="0">
                <a:spAutoFit/>
              </a:bodyPr>
              <a:lstStyle/>
              <a:p>
                <a:r>
                  <a:rPr lang="en-US" sz="1350" dirty="0"/>
                  <a:t>HYDRO simulation</a:t>
                </a:r>
              </a:p>
            </p:txBody>
          </p:sp>
          <p:sp>
            <p:nvSpPr>
              <p:cNvPr id="14" name="TextBox 13">
                <a:extLst>
                  <a:ext uri="{FF2B5EF4-FFF2-40B4-BE49-F238E27FC236}">
                    <a16:creationId xmlns:a16="http://schemas.microsoft.com/office/drawing/2014/main" id="{D477BBBE-9CB9-3D43-8BF6-E11A3DC9419A}"/>
                  </a:ext>
                </a:extLst>
              </p:cNvPr>
              <p:cNvSpPr txBox="1"/>
              <p:nvPr/>
            </p:nvSpPr>
            <p:spPr>
              <a:xfrm>
                <a:off x="10211472" y="3341724"/>
                <a:ext cx="1101299" cy="258726"/>
              </a:xfrm>
              <a:prstGeom prst="rect">
                <a:avLst/>
              </a:prstGeom>
              <a:noFill/>
            </p:spPr>
            <p:txBody>
              <a:bodyPr wrap="none" rtlCol="0">
                <a:spAutoFit/>
              </a:bodyPr>
              <a:lstStyle/>
              <a:p>
                <a:r>
                  <a:rPr lang="en-US" sz="1350" dirty="0">
                    <a:solidFill>
                      <a:schemeClr val="bg1"/>
                    </a:solidFill>
                  </a:rPr>
                  <a:t>NIF X-ray image</a:t>
                </a:r>
              </a:p>
            </p:txBody>
          </p:sp>
          <p:sp>
            <p:nvSpPr>
              <p:cNvPr id="15" name="Oval 14">
                <a:extLst>
                  <a:ext uri="{FF2B5EF4-FFF2-40B4-BE49-F238E27FC236}">
                    <a16:creationId xmlns:a16="http://schemas.microsoft.com/office/drawing/2014/main" id="{07694617-3F89-794E-B4CC-00AD3944614E}"/>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6" name="Oval 15">
                <a:extLst>
                  <a:ext uri="{FF2B5EF4-FFF2-40B4-BE49-F238E27FC236}">
                    <a16:creationId xmlns:a16="http://schemas.microsoft.com/office/drawing/2014/main" id="{7E4B5DEB-B4C7-B141-B9D6-9DCA5F806406}"/>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7" name="Oval 16">
                <a:extLst>
                  <a:ext uri="{FF2B5EF4-FFF2-40B4-BE49-F238E27FC236}">
                    <a16:creationId xmlns:a16="http://schemas.microsoft.com/office/drawing/2014/main" id="{272AA0A3-2530-8240-A2A0-711978D9E811}"/>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Oval 17">
                <a:extLst>
                  <a:ext uri="{FF2B5EF4-FFF2-40B4-BE49-F238E27FC236}">
                    <a16:creationId xmlns:a16="http://schemas.microsoft.com/office/drawing/2014/main" id="{12FC66CF-F461-1248-A4DB-29849555BD50}"/>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9" name="Oval 18">
                <a:extLst>
                  <a:ext uri="{FF2B5EF4-FFF2-40B4-BE49-F238E27FC236}">
                    <a16:creationId xmlns:a16="http://schemas.microsoft.com/office/drawing/2014/main" id="{2681819A-22F6-2F4C-86BD-79AF265FB00F}"/>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0" name="Oval 19">
                <a:extLst>
                  <a:ext uri="{FF2B5EF4-FFF2-40B4-BE49-F238E27FC236}">
                    <a16:creationId xmlns:a16="http://schemas.microsoft.com/office/drawing/2014/main" id="{BF8ECA98-B9B7-0045-A8C5-80A1D608FB72}"/>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71BC5311-159E-3542-B03D-63B3B886F98C}"/>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2" name="Straight Arrow Connector 21">
                <a:extLst>
                  <a:ext uri="{FF2B5EF4-FFF2-40B4-BE49-F238E27FC236}">
                    <a16:creationId xmlns:a16="http://schemas.microsoft.com/office/drawing/2014/main" id="{069D6A1A-BCDC-344C-B841-6048511185B7}"/>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BD2F16B-93D5-644C-8CBA-FAC6DD8E2F6A}"/>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B035F8C-138D-784E-A3E5-70ABB511FCFE}"/>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2725591-61A6-9741-B356-82CFBEAB396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6DB5543-BD52-BF46-AF02-5C4204AC22DF}"/>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48530E0-130A-5B47-B788-4B10B61FC2C0}"/>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D2A7187-6537-074A-8660-086C50E5088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D023386-9C86-C146-9E0A-21DCEF8A471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F0BAF4C-0B59-ED42-8B6F-DBCEE4556725}"/>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728B8B4-ADC9-F440-8EA1-AB8C13FF6FCE}"/>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BE3EF96-BD3E-9940-A685-B3A4FA548E57}"/>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790B0E3-73CC-1944-82D9-EFE12457B27C}"/>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75784A4-C7E4-0F40-83CA-9C1E2EFFE956}"/>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CB36129-0F37-A74B-AE2C-52E0A28CF6D9}"/>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220FB1D-265C-8D47-9846-058D6B0BE387}"/>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D97AAEC-9A8A-4142-9B81-B139B116ACC9}"/>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3A1D454-EAB1-9B4C-96FF-0E5832594196}"/>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9" name="Straight Arrow Connector 38">
                <a:extLst>
                  <a:ext uri="{FF2B5EF4-FFF2-40B4-BE49-F238E27FC236}">
                    <a16:creationId xmlns:a16="http://schemas.microsoft.com/office/drawing/2014/main" id="{6724E5B5-25AB-FB48-A138-E38D098B2CB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44EF91B7-BAB6-AE47-879B-FD0EB3BD9B7C}"/>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1" name="Straight Arrow Connector 40">
                <a:extLst>
                  <a:ext uri="{FF2B5EF4-FFF2-40B4-BE49-F238E27FC236}">
                    <a16:creationId xmlns:a16="http://schemas.microsoft.com/office/drawing/2014/main" id="{9A76FA65-817B-0D48-BE8E-3CBA023F26F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6F62E44D-F86C-8A44-B2B3-B8299A20F317}"/>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3" name="Oval 42">
                <a:extLst>
                  <a:ext uri="{FF2B5EF4-FFF2-40B4-BE49-F238E27FC236}">
                    <a16:creationId xmlns:a16="http://schemas.microsoft.com/office/drawing/2014/main" id="{6B04C63E-A187-CA4C-8631-9653BB690F69}"/>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4" name="Oval 43">
                <a:extLst>
                  <a:ext uri="{FF2B5EF4-FFF2-40B4-BE49-F238E27FC236}">
                    <a16:creationId xmlns:a16="http://schemas.microsoft.com/office/drawing/2014/main" id="{A2ED760E-152D-A441-B6E2-3ACA084D8637}"/>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5" name="Oval 44">
                <a:extLst>
                  <a:ext uri="{FF2B5EF4-FFF2-40B4-BE49-F238E27FC236}">
                    <a16:creationId xmlns:a16="http://schemas.microsoft.com/office/drawing/2014/main" id="{A11D5A3B-4D07-9E46-872C-11B6AB202156}"/>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6" name="Oval 45">
                <a:extLst>
                  <a:ext uri="{FF2B5EF4-FFF2-40B4-BE49-F238E27FC236}">
                    <a16:creationId xmlns:a16="http://schemas.microsoft.com/office/drawing/2014/main" id="{59EB3E6F-8CA6-8545-9A65-4A058AD4F10A}"/>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7" name="Oval 46">
                <a:extLst>
                  <a:ext uri="{FF2B5EF4-FFF2-40B4-BE49-F238E27FC236}">
                    <a16:creationId xmlns:a16="http://schemas.microsoft.com/office/drawing/2014/main" id="{504501F2-2FE2-6743-BE99-9EEC0A14BE7B}"/>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8" name="Straight Arrow Connector 47">
                <a:extLst>
                  <a:ext uri="{FF2B5EF4-FFF2-40B4-BE49-F238E27FC236}">
                    <a16:creationId xmlns:a16="http://schemas.microsoft.com/office/drawing/2014/main" id="{EB1890AF-469D-4A42-9EAD-599CDB55D19B}"/>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A7041E-919E-904E-9825-E8135D26FCC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C36A9D8-07AF-694E-9B0F-D7AA9C3AE58B}"/>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B640FFE4-8F66-F944-8953-A7EEBFB49EBE}"/>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D5CAAE1-FB4B-C047-B080-594366F35982}"/>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A6ACACC-2A8D-AB44-B83E-8C0E5773AB99}"/>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2410E8F-362F-EC49-8D46-A1DC88BAF194}"/>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41A6015-58B8-514D-8BCF-02CA39417BF4}"/>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710E9561-70DC-1643-BD26-0C9E94E7729B}"/>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46772F8E-05E5-874B-A64F-304C379608F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B84D6FF-0C24-C747-8448-2367BC169093}"/>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1E8170E-039B-8A4F-8F20-A1732B39085E}"/>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60AAAA4-08BC-6C4F-A07A-BEA7069D2B80}"/>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B8F0949-9A59-6640-ACCF-2B34A2C22ECC}"/>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A705F0D9-22E9-3F4A-9026-C2CE33105398}"/>
                  </a:ext>
                </a:extLst>
              </p:cNvPr>
              <p:cNvSpPr txBox="1"/>
              <p:nvPr/>
            </p:nvSpPr>
            <p:spPr>
              <a:xfrm>
                <a:off x="7931528" y="3709985"/>
                <a:ext cx="1273671" cy="318432"/>
              </a:xfrm>
              <a:prstGeom prst="rect">
                <a:avLst/>
              </a:prstGeom>
              <a:noFill/>
            </p:spPr>
            <p:txBody>
              <a:bodyPr wrap="square" rtlCol="0">
                <a:spAutoFit/>
              </a:bodyPr>
              <a:lstStyle/>
              <a:p>
                <a:r>
                  <a:rPr lang="en-US" sz="900" dirty="0"/>
                  <a:t>Complete simulation and </a:t>
                </a:r>
                <a:r>
                  <a:rPr lang="en-US" sz="900"/>
                  <a:t>experiment data</a:t>
                </a:r>
                <a:endParaRPr lang="en-US" sz="900" dirty="0"/>
              </a:p>
            </p:txBody>
          </p:sp>
          <p:sp>
            <p:nvSpPr>
              <p:cNvPr id="63" name="TextBox 62">
                <a:extLst>
                  <a:ext uri="{FF2B5EF4-FFF2-40B4-BE49-F238E27FC236}">
                    <a16:creationId xmlns:a16="http://schemas.microsoft.com/office/drawing/2014/main" id="{1E18BF92-2646-6549-BE87-AC4ABD641199}"/>
                  </a:ext>
                </a:extLst>
              </p:cNvPr>
              <p:cNvSpPr txBox="1"/>
              <p:nvPr/>
            </p:nvSpPr>
            <p:spPr>
              <a:xfrm>
                <a:off x="7927723" y="2108360"/>
                <a:ext cx="989848" cy="199020"/>
              </a:xfrm>
              <a:prstGeom prst="rect">
                <a:avLst/>
              </a:prstGeom>
              <a:noFill/>
            </p:spPr>
            <p:txBody>
              <a:bodyPr wrap="none" rtlCol="0">
                <a:spAutoFit/>
              </a:bodyPr>
              <a:lstStyle/>
              <a:p>
                <a:r>
                  <a:rPr lang="en-US" sz="900"/>
                  <a:t>Improved prediction</a:t>
                </a:r>
                <a:endParaRPr lang="en-US" sz="900" dirty="0"/>
              </a:p>
            </p:txBody>
          </p:sp>
          <p:sp>
            <p:nvSpPr>
              <p:cNvPr id="64" name="TextBox 63">
                <a:extLst>
                  <a:ext uri="{FF2B5EF4-FFF2-40B4-BE49-F238E27FC236}">
                    <a16:creationId xmlns:a16="http://schemas.microsoft.com/office/drawing/2014/main" id="{419EC7F5-BE06-784D-B1FA-75F2B7C95C28}"/>
                  </a:ext>
                </a:extLst>
              </p:cNvPr>
              <p:cNvSpPr txBox="1"/>
              <p:nvPr/>
            </p:nvSpPr>
            <p:spPr>
              <a:xfrm>
                <a:off x="8952559" y="2817251"/>
                <a:ext cx="816806" cy="318432"/>
              </a:xfrm>
              <a:prstGeom prst="rect">
                <a:avLst/>
              </a:prstGeom>
              <a:noFill/>
            </p:spPr>
            <p:txBody>
              <a:bodyPr wrap="square" rtlCol="0">
                <a:spAutoFit/>
              </a:bodyPr>
              <a:lstStyle/>
              <a:p>
                <a:r>
                  <a:rPr lang="en-US" sz="900"/>
                  <a:t>Deep neural network</a:t>
                </a:r>
                <a:endParaRPr lang="en-US" sz="900" dirty="0"/>
              </a:p>
            </p:txBody>
          </p:sp>
        </p:grpSp>
        <p:sp>
          <p:nvSpPr>
            <p:cNvPr id="65" name="TextBox 64">
              <a:extLst>
                <a:ext uri="{FF2B5EF4-FFF2-40B4-BE49-F238E27FC236}">
                  <a16:creationId xmlns:a16="http://schemas.microsoft.com/office/drawing/2014/main" id="{F508A51D-A8C8-434F-AC57-703F0CA574B5}"/>
                </a:ext>
              </a:extLst>
            </p:cNvPr>
            <p:cNvSpPr txBox="1"/>
            <p:nvPr/>
          </p:nvSpPr>
          <p:spPr>
            <a:xfrm>
              <a:off x="5217039" y="2941804"/>
              <a:ext cx="3058668" cy="437844"/>
            </a:xfrm>
            <a:prstGeom prst="rect">
              <a:avLst/>
            </a:prstGeom>
            <a:noFill/>
          </p:spPr>
          <p:txBody>
            <a:bodyPr wrap="square" rtlCol="0">
              <a:spAutoFit/>
            </a:bodyPr>
            <a:lstStyle/>
            <a:p>
              <a:pPr algn="ctr"/>
              <a:r>
                <a:rPr lang="en-US" sz="1350" b="1" dirty="0"/>
                <a:t>Traditional pillar </a:t>
              </a:r>
            </a:p>
            <a:p>
              <a:pPr algn="ctr"/>
              <a:r>
                <a:rPr lang="en-US" sz="1350" dirty="0"/>
                <a:t>Experimental Data</a:t>
              </a:r>
            </a:p>
          </p:txBody>
        </p:sp>
      </p:grpSp>
      <p:sp>
        <p:nvSpPr>
          <p:cNvPr id="66" name="TextBox 65">
            <a:extLst>
              <a:ext uri="{FF2B5EF4-FFF2-40B4-BE49-F238E27FC236}">
                <a16:creationId xmlns:a16="http://schemas.microsoft.com/office/drawing/2014/main" id="{FBD91B6B-0B79-F945-A576-196E9ABF64AF}"/>
              </a:ext>
            </a:extLst>
          </p:cNvPr>
          <p:cNvSpPr txBox="1"/>
          <p:nvPr/>
        </p:nvSpPr>
        <p:spPr>
          <a:xfrm>
            <a:off x="659305" y="1320921"/>
            <a:ext cx="67970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Add a machine learning pillar to bridge the gap between simulation and experimental data</a:t>
            </a:r>
          </a:p>
          <a:p>
            <a:pPr marL="742950" lvl="1" indent="-285750">
              <a:buFont typeface="Arial" panose="020B0604020202020204" pitchFamily="34" charset="0"/>
              <a:buChar char="•"/>
            </a:pPr>
            <a:r>
              <a:rPr lang="en-US" dirty="0"/>
              <a:t>Brian Spears, LDRD PI</a:t>
            </a:r>
          </a:p>
          <a:p>
            <a:pPr marL="742950" lvl="1" indent="-285750">
              <a:buFont typeface="Arial" panose="020B0604020202020204" pitchFamily="34" charset="0"/>
              <a:buChar char="•"/>
            </a:pPr>
            <a:r>
              <a:rPr lang="en-US" dirty="0"/>
              <a:t>Luc Peterson, Workflow PI</a:t>
            </a:r>
          </a:p>
          <a:p>
            <a:pPr marL="742950" lvl="1" indent="-285750">
              <a:buFont typeface="Arial" panose="020B0604020202020204" pitchFamily="34" charset="0"/>
              <a:buChar char="•"/>
            </a:pPr>
            <a:r>
              <a:rPr lang="en-US" dirty="0"/>
              <a:t>Merlin is developed by: Luc Peterson, Peter Robinson, Jessica Semler, Benjamin Bay, John Field, Joe Koning</a:t>
            </a:r>
          </a:p>
        </p:txBody>
      </p:sp>
    </p:spTree>
    <p:extLst>
      <p:ext uri="{BB962C8B-B14F-4D97-AF65-F5344CB8AC3E}">
        <p14:creationId xmlns:p14="http://schemas.microsoft.com/office/powerpoint/2010/main" val="803674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was created to handle the full workflow of an Ensemble of simulations</a:t>
            </a:r>
          </a:p>
        </p:txBody>
      </p:sp>
      <p:sp>
        <p:nvSpPr>
          <p:cNvPr id="4" name="TextBox 3"/>
          <p:cNvSpPr txBox="1"/>
          <p:nvPr/>
        </p:nvSpPr>
        <p:spPr>
          <a:xfrm>
            <a:off x="609600" y="1228280"/>
            <a:ext cx="6634480"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Provide for the ability to run an ensemble of data while learning and speculating with the learned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a large ensemble of simulations from python to large multi-physics simulation codes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needs large amounts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machine learning to create a model of the data from the ensemble</a:t>
            </a:r>
          </a:p>
        </p:txBody>
      </p:sp>
      <p:pic>
        <p:nvPicPr>
          <p:cNvPr id="5" name="Picture 4">
            <a:extLst>
              <a:ext uri="{FF2B5EF4-FFF2-40B4-BE49-F238E27FC236}">
                <a16:creationId xmlns:a16="http://schemas.microsoft.com/office/drawing/2014/main" id="{5325E307-4C5F-B144-9303-DFDDB388583F}"/>
              </a:ext>
            </a:extLst>
          </p:cNvPr>
          <p:cNvPicPr>
            <a:picLocks noChangeAspect="1"/>
          </p:cNvPicPr>
          <p:nvPr/>
        </p:nvPicPr>
        <p:blipFill>
          <a:blip r:embed="rId2"/>
          <a:stretch>
            <a:fillRect/>
          </a:stretch>
        </p:blipFill>
        <p:spPr>
          <a:xfrm>
            <a:off x="7900282" y="2559123"/>
            <a:ext cx="3245239" cy="1402673"/>
          </a:xfrm>
          <a:prstGeom prst="rect">
            <a:avLst/>
          </a:prstGeom>
        </p:spPr>
      </p:pic>
    </p:spTree>
    <p:extLst>
      <p:ext uri="{BB962C8B-B14F-4D97-AF65-F5344CB8AC3E}">
        <p14:creationId xmlns:p14="http://schemas.microsoft.com/office/powerpoint/2010/main" val="291743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previous ensemble method was too rigid and did not allow for arbitrary tasks</a:t>
            </a:r>
          </a:p>
        </p:txBody>
      </p:sp>
      <p:sp>
        <p:nvSpPr>
          <p:cNvPr id="4" name="TextBox 3"/>
          <p:cNvSpPr txBox="1"/>
          <p:nvPr/>
        </p:nvSpPr>
        <p:spPr>
          <a:xfrm>
            <a:off x="609600" y="1228280"/>
            <a:ext cx="5872480" cy="507831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An ensemble of simulations may consist of various components that do not run at the same time or on the same resources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ensemble may consist of a large number of tasks that are intractable for a user to orchestrate themselves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ensemble may change as it is being run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627EBAF-C668-0641-B686-919F5D91C206}"/>
              </a:ext>
            </a:extLst>
          </p:cNvPr>
          <p:cNvSpPr txBox="1"/>
          <p:nvPr/>
        </p:nvSpPr>
        <p:spPr>
          <a:xfrm>
            <a:off x="9101846" y="858948"/>
            <a:ext cx="976036" cy="369332"/>
          </a:xfrm>
          <a:prstGeom prst="rect">
            <a:avLst/>
          </a:prstGeom>
          <a:noFill/>
          <a:ln w="19050">
            <a:solidFill>
              <a:schemeClr val="accent1"/>
            </a:solidFill>
          </a:ln>
        </p:spPr>
        <p:txBody>
          <a:bodyPr wrap="none" rtlCol="0">
            <a:spAutoFit/>
          </a:bodyPr>
          <a:lstStyle/>
          <a:p>
            <a:r>
              <a:rPr lang="en-US" dirty="0">
                <a:solidFill>
                  <a:srgbClr val="FF0000"/>
                </a:solidFill>
              </a:rPr>
              <a:t>Problem</a:t>
            </a:r>
          </a:p>
        </p:txBody>
      </p:sp>
      <p:sp>
        <p:nvSpPr>
          <p:cNvPr id="2" name="Oval 1">
            <a:extLst>
              <a:ext uri="{FF2B5EF4-FFF2-40B4-BE49-F238E27FC236}">
                <a16:creationId xmlns:a16="http://schemas.microsoft.com/office/drawing/2014/main" id="{B82805B5-647A-434A-8DBB-48139AB30ECE}"/>
              </a:ext>
            </a:extLst>
          </p:cNvPr>
          <p:cNvSpPr/>
          <p:nvPr/>
        </p:nvSpPr>
        <p:spPr bwMode="auto">
          <a:xfrm>
            <a:off x="7244080" y="198435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 name="TextBox 5">
            <a:extLst>
              <a:ext uri="{FF2B5EF4-FFF2-40B4-BE49-F238E27FC236}">
                <a16:creationId xmlns:a16="http://schemas.microsoft.com/office/drawing/2014/main" id="{EDB8FF36-33A1-CE43-A16D-C437E5CDB1B0}"/>
              </a:ext>
            </a:extLst>
          </p:cNvPr>
          <p:cNvSpPr txBox="1"/>
          <p:nvPr/>
        </p:nvSpPr>
        <p:spPr>
          <a:xfrm>
            <a:off x="7579360" y="2322931"/>
            <a:ext cx="909320" cy="369332"/>
          </a:xfrm>
          <a:prstGeom prst="rect">
            <a:avLst/>
          </a:prstGeom>
          <a:noFill/>
        </p:spPr>
        <p:txBody>
          <a:bodyPr wrap="square" rtlCol="0">
            <a:spAutoFit/>
          </a:bodyPr>
          <a:lstStyle/>
          <a:p>
            <a:r>
              <a:rPr lang="en-US" dirty="0"/>
              <a:t>Learn</a:t>
            </a:r>
          </a:p>
        </p:txBody>
      </p:sp>
      <p:sp>
        <p:nvSpPr>
          <p:cNvPr id="7" name="TextBox 6">
            <a:extLst>
              <a:ext uri="{FF2B5EF4-FFF2-40B4-BE49-F238E27FC236}">
                <a16:creationId xmlns:a16="http://schemas.microsoft.com/office/drawing/2014/main" id="{2A895F4E-601E-0042-8E25-DC91127E917A}"/>
              </a:ext>
            </a:extLst>
          </p:cNvPr>
          <p:cNvSpPr txBox="1"/>
          <p:nvPr/>
        </p:nvSpPr>
        <p:spPr>
          <a:xfrm>
            <a:off x="8766305" y="1534167"/>
            <a:ext cx="671081" cy="369332"/>
          </a:xfrm>
          <a:prstGeom prst="rect">
            <a:avLst/>
          </a:prstGeom>
          <a:noFill/>
        </p:spPr>
        <p:txBody>
          <a:bodyPr wrap="none" rtlCol="0">
            <a:spAutoFit/>
          </a:bodyPr>
          <a:lstStyle/>
          <a:p>
            <a:r>
              <a:rPr lang="en-US" dirty="0"/>
              <a:t>Tasks</a:t>
            </a:r>
          </a:p>
        </p:txBody>
      </p:sp>
      <p:sp>
        <p:nvSpPr>
          <p:cNvPr id="8" name="Oval 7">
            <a:extLst>
              <a:ext uri="{FF2B5EF4-FFF2-40B4-BE49-F238E27FC236}">
                <a16:creationId xmlns:a16="http://schemas.microsoft.com/office/drawing/2014/main" id="{374F3E41-1EA7-B44F-AE50-32CF08388B0A}"/>
              </a:ext>
            </a:extLst>
          </p:cNvPr>
          <p:cNvSpPr/>
          <p:nvPr/>
        </p:nvSpPr>
        <p:spPr bwMode="auto">
          <a:xfrm>
            <a:off x="9361602" y="257871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TextBox 8">
            <a:extLst>
              <a:ext uri="{FF2B5EF4-FFF2-40B4-BE49-F238E27FC236}">
                <a16:creationId xmlns:a16="http://schemas.microsoft.com/office/drawing/2014/main" id="{597466A7-3D23-3E49-A369-82443CDCA603}"/>
              </a:ext>
            </a:extLst>
          </p:cNvPr>
          <p:cNvSpPr txBox="1"/>
          <p:nvPr/>
        </p:nvSpPr>
        <p:spPr>
          <a:xfrm>
            <a:off x="9666834" y="2988411"/>
            <a:ext cx="909320" cy="369332"/>
          </a:xfrm>
          <a:prstGeom prst="rect">
            <a:avLst/>
          </a:prstGeom>
          <a:noFill/>
        </p:spPr>
        <p:txBody>
          <a:bodyPr wrap="square" rtlCol="0">
            <a:spAutoFit/>
          </a:bodyPr>
          <a:lstStyle/>
          <a:p>
            <a:r>
              <a:rPr lang="en-US" dirty="0" err="1"/>
              <a:t>RunSim</a:t>
            </a:r>
            <a:endParaRPr lang="en-US" dirty="0"/>
          </a:p>
        </p:txBody>
      </p:sp>
      <p:sp>
        <p:nvSpPr>
          <p:cNvPr id="10" name="Oval 9">
            <a:extLst>
              <a:ext uri="{FF2B5EF4-FFF2-40B4-BE49-F238E27FC236}">
                <a16:creationId xmlns:a16="http://schemas.microsoft.com/office/drawing/2014/main" id="{123F2FC3-8B85-6C48-9ACF-F67BE297E3E2}"/>
              </a:ext>
            </a:extLst>
          </p:cNvPr>
          <p:cNvSpPr/>
          <p:nvPr/>
        </p:nvSpPr>
        <p:spPr bwMode="auto">
          <a:xfrm>
            <a:off x="7213600" y="363027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TextBox 10">
            <a:extLst>
              <a:ext uri="{FF2B5EF4-FFF2-40B4-BE49-F238E27FC236}">
                <a16:creationId xmlns:a16="http://schemas.microsoft.com/office/drawing/2014/main" id="{16870199-598D-7F46-A2A1-C38B3B867F1B}"/>
              </a:ext>
            </a:extLst>
          </p:cNvPr>
          <p:cNvSpPr txBox="1"/>
          <p:nvPr/>
        </p:nvSpPr>
        <p:spPr>
          <a:xfrm>
            <a:off x="7579360" y="4039971"/>
            <a:ext cx="909320" cy="369332"/>
          </a:xfrm>
          <a:prstGeom prst="rect">
            <a:avLst/>
          </a:prstGeom>
          <a:noFill/>
        </p:spPr>
        <p:txBody>
          <a:bodyPr wrap="square" rtlCol="0">
            <a:spAutoFit/>
          </a:bodyPr>
          <a:lstStyle/>
          <a:p>
            <a:r>
              <a:rPr lang="en-US" dirty="0"/>
              <a:t>Train</a:t>
            </a:r>
          </a:p>
        </p:txBody>
      </p:sp>
      <p:sp>
        <p:nvSpPr>
          <p:cNvPr id="12" name="Oval 11">
            <a:extLst>
              <a:ext uri="{FF2B5EF4-FFF2-40B4-BE49-F238E27FC236}">
                <a16:creationId xmlns:a16="http://schemas.microsoft.com/office/drawing/2014/main" id="{0F79A979-A45D-C942-85A4-47D085033157}"/>
              </a:ext>
            </a:extLst>
          </p:cNvPr>
          <p:cNvSpPr/>
          <p:nvPr/>
        </p:nvSpPr>
        <p:spPr bwMode="auto">
          <a:xfrm>
            <a:off x="9173642" y="4378686"/>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TextBox 12">
            <a:extLst>
              <a:ext uri="{FF2B5EF4-FFF2-40B4-BE49-F238E27FC236}">
                <a16:creationId xmlns:a16="http://schemas.microsoft.com/office/drawing/2014/main" id="{DA748E24-91AE-DC43-9154-35B658E427D2}"/>
              </a:ext>
            </a:extLst>
          </p:cNvPr>
          <p:cNvSpPr txBox="1"/>
          <p:nvPr/>
        </p:nvSpPr>
        <p:spPr>
          <a:xfrm>
            <a:off x="9361602" y="4748541"/>
            <a:ext cx="1170940" cy="369332"/>
          </a:xfrm>
          <a:prstGeom prst="rect">
            <a:avLst/>
          </a:prstGeom>
          <a:noFill/>
        </p:spPr>
        <p:txBody>
          <a:bodyPr wrap="square" rtlCol="0">
            <a:spAutoFit/>
          </a:bodyPr>
          <a:lstStyle/>
          <a:p>
            <a:r>
              <a:rPr lang="en-US" dirty="0"/>
              <a:t>Aggregate</a:t>
            </a:r>
          </a:p>
        </p:txBody>
      </p:sp>
    </p:spTree>
    <p:extLst>
      <p:ext uri="{BB962C8B-B14F-4D97-AF65-F5344CB8AC3E}">
        <p14:creationId xmlns:p14="http://schemas.microsoft.com/office/powerpoint/2010/main" val="217274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Runtime issues and finite allocations can cripple productivity in large ensembles</a:t>
            </a:r>
          </a:p>
        </p:txBody>
      </p:sp>
      <p:sp>
        <p:nvSpPr>
          <p:cNvPr id="4" name="TextBox 3"/>
          <p:cNvSpPr txBox="1"/>
          <p:nvPr/>
        </p:nvSpPr>
        <p:spPr>
          <a:xfrm>
            <a:off x="664723" y="1228280"/>
            <a:ext cx="8382000" cy="412420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Large Ensembles are more prone to issues with resources</a:t>
            </a:r>
          </a:p>
          <a:p>
            <a:pPr marL="742950" lvl="1" indent="-285750">
              <a:buFont typeface="Arial" panose="020B0604020202020204" pitchFamily="34" charset="0"/>
              <a:buChar char="•"/>
            </a:pPr>
            <a:r>
              <a:rPr lang="en-US" sz="2000" dirty="0"/>
              <a:t>Compute resource availability</a:t>
            </a:r>
          </a:p>
          <a:p>
            <a:pPr marL="742950" lvl="1" indent="-285750">
              <a:buFont typeface="Arial" panose="020B0604020202020204" pitchFamily="34" charset="0"/>
              <a:buChar char="•"/>
            </a:pPr>
            <a:r>
              <a:rPr lang="en-US" sz="2000" dirty="0"/>
              <a:t>Task crashes </a:t>
            </a:r>
          </a:p>
          <a:p>
            <a:pPr marL="742950" lvl="1" indent="-285750">
              <a:buFont typeface="Arial" panose="020B0604020202020204" pitchFamily="34" charset="0"/>
              <a:buChar char="•"/>
            </a:pPr>
            <a:r>
              <a:rPr lang="en-US" sz="2000" dirty="0"/>
              <a:t>Compute resource sharing (timeouts)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Data state is more difficult to assess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E4A9C07-9F64-F84A-81F2-4D295EA3478E}"/>
              </a:ext>
            </a:extLst>
          </p:cNvPr>
          <p:cNvSpPr txBox="1"/>
          <p:nvPr/>
        </p:nvSpPr>
        <p:spPr>
          <a:xfrm>
            <a:off x="9101846" y="858948"/>
            <a:ext cx="1065805" cy="369332"/>
          </a:xfrm>
          <a:prstGeom prst="rect">
            <a:avLst/>
          </a:prstGeom>
          <a:noFill/>
          <a:ln w="19050">
            <a:solidFill>
              <a:schemeClr val="accent1"/>
            </a:solidFill>
          </a:ln>
        </p:spPr>
        <p:txBody>
          <a:bodyPr wrap="none" rtlCol="0">
            <a:spAutoFit/>
          </a:bodyPr>
          <a:lstStyle/>
          <a:p>
            <a:r>
              <a:rPr lang="en-US" dirty="0">
                <a:solidFill>
                  <a:srgbClr val="FF0000"/>
                </a:solidFill>
              </a:rPr>
              <a:t>Problems</a:t>
            </a:r>
          </a:p>
        </p:txBody>
      </p:sp>
    </p:spTree>
    <p:extLst>
      <p:ext uri="{BB962C8B-B14F-4D97-AF65-F5344CB8AC3E}">
        <p14:creationId xmlns:p14="http://schemas.microsoft.com/office/powerpoint/2010/main" val="179611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a scheduler to handle all the arbitrary tasks is challenging</a:t>
            </a:r>
          </a:p>
        </p:txBody>
      </p:sp>
      <p:sp>
        <p:nvSpPr>
          <p:cNvPr id="4" name="TextBox 3"/>
          <p:cNvSpPr txBox="1"/>
          <p:nvPr/>
        </p:nvSpPr>
        <p:spPr>
          <a:xfrm>
            <a:off x="609600" y="1228280"/>
            <a:ext cx="8382000" cy="446276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Different tasks may need different resources</a:t>
            </a:r>
          </a:p>
          <a:p>
            <a:pPr marL="742950" lvl="1" indent="-285750">
              <a:buFont typeface="Arial" panose="020B0604020202020204" pitchFamily="34" charset="0"/>
              <a:buChar char="•"/>
            </a:pPr>
            <a:r>
              <a:rPr lang="en-US" sz="2000" dirty="0"/>
              <a:t>May need to write our own scheduler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task based nature of the workflow means there will be nested launches (workers launched with </a:t>
            </a:r>
            <a:r>
              <a:rPr lang="en-US" sz="2000" dirty="0" err="1"/>
              <a:t>jsrun</a:t>
            </a:r>
            <a:r>
              <a:rPr lang="en-US" sz="2000" dirty="0"/>
              <a:t> calling </a:t>
            </a:r>
            <a:r>
              <a:rPr lang="en-US" sz="2000" dirty="0" err="1"/>
              <a:t>jsrun</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Utilizing all the resources on the allocation is imperative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7ADE13B-406C-4044-901A-CE0A9D11A09B}"/>
              </a:ext>
            </a:extLst>
          </p:cNvPr>
          <p:cNvSpPr txBox="1"/>
          <p:nvPr/>
        </p:nvSpPr>
        <p:spPr>
          <a:xfrm>
            <a:off x="9101846" y="858948"/>
            <a:ext cx="976036" cy="369332"/>
          </a:xfrm>
          <a:prstGeom prst="rect">
            <a:avLst/>
          </a:prstGeom>
          <a:noFill/>
          <a:ln w="19050">
            <a:solidFill>
              <a:schemeClr val="accent1"/>
            </a:solidFill>
          </a:ln>
        </p:spPr>
        <p:txBody>
          <a:bodyPr wrap="none" rtlCol="0">
            <a:spAutoFit/>
          </a:bodyPr>
          <a:lstStyle/>
          <a:p>
            <a:r>
              <a:rPr lang="en-US" dirty="0">
                <a:solidFill>
                  <a:srgbClr val="FF0000"/>
                </a:solidFill>
              </a:rPr>
              <a:t>Problem</a:t>
            </a:r>
          </a:p>
        </p:txBody>
      </p:sp>
    </p:spTree>
    <p:extLst>
      <p:ext uri="{BB962C8B-B14F-4D97-AF65-F5344CB8AC3E}">
        <p14:creationId xmlns:p14="http://schemas.microsoft.com/office/powerpoint/2010/main" val="22702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celery system allows for arbitrary task definition</a:t>
            </a:r>
          </a:p>
        </p:txBody>
      </p:sp>
      <p:sp>
        <p:nvSpPr>
          <p:cNvPr id="4" name="TextBox 3"/>
          <p:cNvSpPr txBox="1"/>
          <p:nvPr/>
        </p:nvSpPr>
        <p:spPr>
          <a:xfrm>
            <a:off x="1828800" y="1219201"/>
            <a:ext cx="8382000" cy="261610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627EBAF-C668-0641-B686-919F5D91C206}"/>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sp>
        <p:nvSpPr>
          <p:cNvPr id="6" name="TextBox 5">
            <a:extLst>
              <a:ext uri="{FF2B5EF4-FFF2-40B4-BE49-F238E27FC236}">
                <a16:creationId xmlns:a16="http://schemas.microsoft.com/office/drawing/2014/main" id="{E444254A-50D0-2D44-8C00-5B51FF5CCF81}"/>
              </a:ext>
            </a:extLst>
          </p:cNvPr>
          <p:cNvSpPr txBox="1"/>
          <p:nvPr/>
        </p:nvSpPr>
        <p:spPr>
          <a:xfrm>
            <a:off x="664724" y="1043614"/>
            <a:ext cx="5973722" cy="501675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Celery provides a producer/consumer environment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broker server will contain the tasks  to be run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Workers (cluster compute resources) will request tasks , run them and return state and results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backend server will collect the results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descr="https://vinta-cms.s3.amazonaws.com/media/filer_public/e4/73/e473005f-2190-40bd-86a5-cb0b9f60a810/producer__consumer.jpg">
            <a:extLst>
              <a:ext uri="{FF2B5EF4-FFF2-40B4-BE49-F238E27FC236}">
                <a16:creationId xmlns:a16="http://schemas.microsoft.com/office/drawing/2014/main" id="{DDB92A81-AB30-CE4B-A8EB-DCDCAE056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880" y="1867718"/>
            <a:ext cx="4795520" cy="359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2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server with state saving capability can alleviate issues with finite resources </a:t>
            </a:r>
          </a:p>
        </p:txBody>
      </p:sp>
      <p:sp>
        <p:nvSpPr>
          <p:cNvPr id="4" name="TextBox 3"/>
          <p:cNvSpPr txBox="1"/>
          <p:nvPr/>
        </p:nvSpPr>
        <p:spPr>
          <a:xfrm>
            <a:off x="609600" y="1228280"/>
            <a:ext cx="6614160" cy="477053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a:t>
            </a:r>
            <a:r>
              <a:rPr lang="en-US" sz="2000" dirty="0" err="1"/>
              <a:t>redis</a:t>
            </a:r>
            <a:r>
              <a:rPr lang="en-US" sz="2000" dirty="0"/>
              <a:t> in memory key-value store can provide the broker and backend functionality while not requiring a dedicated server.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State can be written to files for compute resource restart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server can be run on a dedicated machine or as part of the allocation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E4A9C07-9F64-F84A-81F2-4D295EA3478E}"/>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pic>
        <p:nvPicPr>
          <p:cNvPr id="2052" name="Picture 4" descr="Redis">
            <a:extLst>
              <a:ext uri="{FF2B5EF4-FFF2-40B4-BE49-F238E27FC236}">
                <a16:creationId xmlns:a16="http://schemas.microsoft.com/office/drawing/2014/main" id="{C38FCA50-061E-AE42-8CD5-FBC742C47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06" y="2819400"/>
            <a:ext cx="3048000" cy="1016000"/>
          </a:xfrm>
          <a:prstGeom prst="rect">
            <a:avLst/>
          </a:prstGeom>
          <a:solidFill>
            <a:schemeClr val="accent1"/>
          </a:solidFill>
        </p:spPr>
      </p:pic>
    </p:spTree>
    <p:extLst>
      <p:ext uri="{BB962C8B-B14F-4D97-AF65-F5344CB8AC3E}">
        <p14:creationId xmlns:p14="http://schemas.microsoft.com/office/powerpoint/2010/main" val="3952437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Flux allows for scheduling on any cluster</a:t>
            </a:r>
          </a:p>
        </p:txBody>
      </p:sp>
      <p:sp>
        <p:nvSpPr>
          <p:cNvPr id="4" name="TextBox 3"/>
          <p:cNvSpPr txBox="1"/>
          <p:nvPr/>
        </p:nvSpPr>
        <p:spPr>
          <a:xfrm>
            <a:off x="609600" y="1228280"/>
            <a:ext cx="7275443" cy="403187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Provides a consistent API to launch jobs on all of the LLNL platforms (toss3, </a:t>
            </a:r>
            <a:r>
              <a:rPr lang="en-US" sz="2000" dirty="0" err="1"/>
              <a:t>BlueOS</a:t>
            </a:r>
            <a:r>
              <a:rPr lang="en-US" sz="2000" dirty="0"/>
              <a:t>,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Provides job state introspection to notify when each stage of job is reached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Caches run information in a node master key value store (</a:t>
            </a:r>
            <a:r>
              <a:rPr lang="en-US" sz="2000" dirty="0" err="1"/>
              <a:t>kvs</a:t>
            </a:r>
            <a:r>
              <a:rPr lang="en-US" sz="2000" dirty="0"/>
              <a:t>) </a:t>
            </a:r>
          </a:p>
          <a:p>
            <a:pPr marL="742950" lvl="1" indent="-285750">
              <a:buFont typeface="Arial" panose="020B0604020202020204" pitchFamily="34" charset="0"/>
              <a:buChar char="•"/>
            </a:pPr>
            <a:r>
              <a:rPr lang="en-US" sz="2000" dirty="0"/>
              <a:t>Can be queried while flux is live</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Allows for scheduling/launch on heterogenous architectures. Some jobs on CPU and some on GPU for Sierra. </a:t>
            </a: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7ADE13B-406C-4044-901A-CE0A9D11A09B}"/>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pic>
        <p:nvPicPr>
          <p:cNvPr id="3074" name="Picture 2" descr="Flux Logo">
            <a:extLst>
              <a:ext uri="{FF2B5EF4-FFF2-40B4-BE49-F238E27FC236}">
                <a16:creationId xmlns:a16="http://schemas.microsoft.com/office/drawing/2014/main" id="{E6F57C02-7899-084E-81A9-66D862780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216" y="2685498"/>
            <a:ext cx="31623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56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Merlin Ensemble combines the executable, environment and configuration into celery tasks</a:t>
            </a:r>
          </a:p>
        </p:txBody>
      </p:sp>
      <p:sp>
        <p:nvSpPr>
          <p:cNvPr id="4" name="TextBox 3"/>
          <p:cNvSpPr txBox="1"/>
          <p:nvPr/>
        </p:nvSpPr>
        <p:spPr>
          <a:xfrm>
            <a:off x="609600" y="1228281"/>
            <a:ext cx="8382000" cy="627864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Merlin ensemble contains:</a:t>
            </a:r>
          </a:p>
          <a:p>
            <a:pPr marL="742950" lvl="1" indent="-285750">
              <a:buFont typeface="Arial" panose="020B0604020202020204" pitchFamily="34" charset="0"/>
              <a:buChar char="•"/>
            </a:pPr>
            <a:r>
              <a:rPr lang="en-US" sz="2000" dirty="0"/>
              <a:t>Configuration to run each simulation:</a:t>
            </a:r>
          </a:p>
          <a:p>
            <a:pPr marL="1200150" lvl="2" indent="-285750">
              <a:buFont typeface="Arial" panose="020B0604020202020204" pitchFamily="34" charset="0"/>
              <a:buChar char="•"/>
            </a:pPr>
            <a:r>
              <a:rPr lang="en-US" sz="2000" dirty="0"/>
              <a:t>Environment</a:t>
            </a:r>
          </a:p>
          <a:p>
            <a:pPr marL="1200150" lvl="2" indent="-285750">
              <a:buFont typeface="Arial" panose="020B0604020202020204" pitchFamily="34" charset="0"/>
              <a:buChar char="•"/>
            </a:pPr>
            <a:r>
              <a:rPr lang="en-US" sz="2000" dirty="0"/>
              <a:t>Resource request</a:t>
            </a:r>
          </a:p>
          <a:p>
            <a:pPr marL="1200150" lvl="2" indent="-285750">
              <a:buFont typeface="Arial" panose="020B0604020202020204" pitchFamily="34" charset="0"/>
              <a:buChar char="•"/>
            </a:pPr>
            <a:r>
              <a:rPr lang="en-US" sz="2000" dirty="0"/>
              <a:t>Arguments</a:t>
            </a:r>
          </a:p>
          <a:p>
            <a:pPr marL="742950" lvl="1" indent="-285750">
              <a:buFont typeface="Arial" panose="020B0604020202020204" pitchFamily="34" charset="0"/>
              <a:buChar char="•"/>
            </a:pPr>
            <a:r>
              <a:rPr lang="en-US" sz="2000" dirty="0"/>
              <a:t>A set of variables and ranges combined into the sample set for the ensemble</a:t>
            </a:r>
          </a:p>
          <a:p>
            <a:pPr marL="742950" lvl="1" indent="-285750">
              <a:buFont typeface="Arial" panose="020B0604020202020204" pitchFamily="34" charset="0"/>
              <a:buChar char="•"/>
            </a:pPr>
            <a:r>
              <a:rPr lang="en-US" sz="2000" dirty="0"/>
              <a:t>Methods to convert the state into all necessary tasks including running, combining and saving the data</a:t>
            </a:r>
          </a:p>
          <a:p>
            <a:pPr marL="742950" lvl="1" indent="-2857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Several methods can be used to run tasks including python, shell, MPI (</a:t>
            </a:r>
            <a:r>
              <a:rPr lang="en-US" sz="2000" dirty="0" err="1"/>
              <a:t>slurm</a:t>
            </a:r>
            <a:r>
              <a:rPr lang="en-US" sz="2000" dirty="0"/>
              <a:t>, </a:t>
            </a:r>
            <a:r>
              <a:rPr lang="en-US" sz="2000" dirty="0" err="1"/>
              <a:t>lsf</a:t>
            </a:r>
            <a:r>
              <a:rPr lang="en-US" sz="2000" dirty="0"/>
              <a:t>) or Flux launched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7727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Configuration definition</a:t>
            </a:r>
          </a:p>
        </p:txBody>
      </p:sp>
      <p:sp>
        <p:nvSpPr>
          <p:cNvPr id="4" name="TextBox 3"/>
          <p:cNvSpPr txBox="1"/>
          <p:nvPr/>
        </p:nvSpPr>
        <p:spPr>
          <a:xfrm>
            <a:off x="632791" y="1419256"/>
            <a:ext cx="4098235" cy="415498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celery app, </a:t>
            </a:r>
            <a:r>
              <a:rPr lang="en-US" sz="2000" dirty="0" err="1"/>
              <a:t>ExexEnsemble</a:t>
            </a:r>
            <a:r>
              <a:rPr lang="en-US" sz="2000" dirty="0"/>
              <a:t> and task definitions are imported from merlin and demo modules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t>
            </a:r>
            <a:r>
              <a:rPr lang="en-US" sz="2000" dirty="0" err="1"/>
              <a:t>mpi</a:t>
            </a:r>
            <a:r>
              <a:rPr lang="en-US" sz="2000" dirty="0"/>
              <a:t> configuration for a single task  is then defined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40649787-5FDC-3542-9300-E0A2CF31136F}"/>
              </a:ext>
            </a:extLst>
          </p:cNvPr>
          <p:cNvSpPr/>
          <p:nvPr/>
        </p:nvSpPr>
        <p:spPr>
          <a:xfrm>
            <a:off x="5100320" y="1419256"/>
            <a:ext cx="6096000" cy="5016758"/>
          </a:xfrm>
          <a:prstGeom prst="rect">
            <a:avLst/>
          </a:prstGeom>
        </p:spPr>
        <p:txBody>
          <a:bodyPr>
            <a:spAutoFit/>
          </a:bodyPr>
          <a:lstStyle/>
          <a:p>
            <a:r>
              <a:rPr lang="en-US" sz="1600" dirty="0">
                <a:solidFill>
                  <a:srgbClr val="AFAD24"/>
                </a:solidFill>
                <a:latin typeface="Menlo" panose="020B0609030804020204" pitchFamily="49" charset="0"/>
              </a:rPr>
              <a:t> 1 </a:t>
            </a:r>
            <a:r>
              <a:rPr lang="en-US" sz="1600" dirty="0">
                <a:solidFill>
                  <a:srgbClr val="5230E1"/>
                </a:solidFill>
                <a:latin typeface="Menlo" panose="020B0609030804020204" pitchFamily="49" charset="0"/>
              </a:rPr>
              <a:t>#!/</a:t>
            </a:r>
            <a:r>
              <a:rPr lang="en-US" sz="1600" dirty="0" err="1">
                <a:solidFill>
                  <a:srgbClr val="5230E1"/>
                </a:solidFill>
                <a:latin typeface="Menlo" panose="020B0609030804020204" pitchFamily="49" charset="0"/>
              </a:rPr>
              <a:t>usr</a:t>
            </a:r>
            <a:r>
              <a:rPr lang="en-US" sz="1600" dirty="0">
                <a:solidFill>
                  <a:srgbClr val="5230E1"/>
                </a:solidFill>
                <a:latin typeface="Menlo" panose="020B0609030804020204" pitchFamily="49" charset="0"/>
              </a:rPr>
              <a:t>/bin/</a:t>
            </a:r>
            <a:r>
              <a:rPr lang="en-US" sz="1600" dirty="0" err="1">
                <a:solidFill>
                  <a:srgbClr val="5230E1"/>
                </a:solidFill>
                <a:latin typeface="Menlo" panose="020B0609030804020204" pitchFamily="49" charset="0"/>
              </a:rPr>
              <a:t>env</a:t>
            </a:r>
            <a:r>
              <a:rPr lang="en-US" sz="1600" dirty="0">
                <a:solidFill>
                  <a:srgbClr val="5230E1"/>
                </a:solidFill>
                <a:latin typeface="Menlo" panose="020B0609030804020204" pitchFamily="49" charset="0"/>
              </a:rPr>
              <a:t> python</a:t>
            </a:r>
          </a:p>
          <a:p>
            <a:r>
              <a:rPr lang="en-US" sz="1600" dirty="0">
                <a:solidFill>
                  <a:srgbClr val="AFAD24"/>
                </a:solidFill>
                <a:latin typeface="Menlo" panose="020B0609030804020204" pitchFamily="49" charset="0"/>
              </a:rPr>
              <a:t>  2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os</a:t>
            </a:r>
            <a:endParaRPr lang="en-US" sz="1600" dirty="0">
              <a:solidFill>
                <a:srgbClr val="D53BD3"/>
              </a:solidFill>
              <a:latin typeface="Menlo" panose="020B0609030804020204" pitchFamily="49" charset="0"/>
            </a:endParaRPr>
          </a:p>
          <a:p>
            <a:r>
              <a:rPr lang="en-US" sz="1600" dirty="0">
                <a:solidFill>
                  <a:srgbClr val="AFAD24"/>
                </a:solidFill>
                <a:latin typeface="Menlo" panose="020B0609030804020204" pitchFamily="49" charset="0"/>
              </a:rPr>
              <a:t>  3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sys</a:t>
            </a:r>
            <a:endParaRPr lang="en-US" sz="1600" dirty="0">
              <a:solidFill>
                <a:srgbClr val="D53BD3"/>
              </a:solidFill>
              <a:latin typeface="Menlo" panose="020B0609030804020204" pitchFamily="49" charset="0"/>
            </a:endParaRPr>
          </a:p>
          <a:p>
            <a:r>
              <a:rPr lang="en-US" sz="1600" dirty="0">
                <a:solidFill>
                  <a:srgbClr val="AFAD24"/>
                </a:solidFill>
                <a:latin typeface="Menlo" panose="020B0609030804020204" pitchFamily="49" charset="0"/>
              </a:rPr>
              <a:t>  4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numpy</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5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merlin.celery</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app</a:t>
            </a:r>
          </a:p>
          <a:p>
            <a:r>
              <a:rPr lang="en-US" sz="1600" dirty="0">
                <a:solidFill>
                  <a:srgbClr val="AFAD24"/>
                </a:solidFill>
                <a:latin typeface="Menlo" panose="020B0609030804020204" pitchFamily="49" charset="0"/>
              </a:rPr>
              <a:t>  6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merlin.common.ensemble.ensemble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ExeEnsemble</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7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merlin.common.ensemble.sample_interface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FileSampleDescriptor</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FileSampleGenerator</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8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hello_tasks</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HelloTask</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9 </a:t>
            </a:r>
            <a:r>
              <a:rPr lang="en-US" sz="1600" dirty="0" err="1">
                <a:solidFill>
                  <a:srgbClr val="000000"/>
                </a:solidFill>
                <a:latin typeface="Menlo" panose="020B0609030804020204" pitchFamily="49" charset="0"/>
              </a:rPr>
              <a:t>env</a:t>
            </a:r>
            <a:r>
              <a:rPr lang="en-US" sz="1600" dirty="0">
                <a:solidFill>
                  <a:srgbClr val="000000"/>
                </a:solidFill>
                <a:latin typeface="Menlo" panose="020B0609030804020204" pitchFamily="49" charset="0"/>
              </a:rPr>
              <a:t> = {}</a:t>
            </a:r>
          </a:p>
          <a:p>
            <a:r>
              <a:rPr lang="en-US" sz="1600" dirty="0">
                <a:solidFill>
                  <a:srgbClr val="AFAD24"/>
                </a:solidFill>
                <a:latin typeface="Menlo" panose="020B0609030804020204" pitchFamily="49" charset="0"/>
              </a:rPr>
              <a:t> 10 </a:t>
            </a:r>
            <a:r>
              <a:rPr lang="en-US" sz="1600" dirty="0">
                <a:solidFill>
                  <a:srgbClr val="000000"/>
                </a:solidFill>
                <a:latin typeface="Menlo" panose="020B0609030804020204" pitchFamily="49" charset="0"/>
              </a:rPr>
              <a:t>flux = </a:t>
            </a:r>
            <a:r>
              <a:rPr lang="en-US" sz="1600" dirty="0">
                <a:solidFill>
                  <a:srgbClr val="33BBC8"/>
                </a:solidFill>
                <a:latin typeface="Menlo" panose="020B0609030804020204" pitchFamily="49" charset="0"/>
              </a:rPr>
              <a:t>True</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11 </a:t>
            </a:r>
            <a:r>
              <a:rPr lang="en-US" sz="1600" dirty="0" err="1">
                <a:solidFill>
                  <a:srgbClr val="000000"/>
                </a:solidFill>
                <a:latin typeface="Menlo" panose="020B0609030804020204" pitchFamily="49" charset="0"/>
              </a:rPr>
              <a:t>mpi_exe</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a:t>
            </a:r>
            <a:r>
              <a:rPr lang="en-US" sz="1600" dirty="0" err="1">
                <a:solidFill>
                  <a:srgbClr val="C33720"/>
                </a:solidFill>
                <a:latin typeface="Menlo" panose="020B0609030804020204" pitchFamily="49" charset="0"/>
              </a:rPr>
              <a:t>hello.exe</a:t>
            </a:r>
            <a:r>
              <a:rPr lang="en-US" sz="1600" dirty="0">
                <a:solidFill>
                  <a:srgbClr val="C33720"/>
                </a:solidFill>
                <a:latin typeface="Menlo" panose="020B0609030804020204" pitchFamily="49" charset="0"/>
              </a:rPr>
              <a:t>`'</a:t>
            </a:r>
          </a:p>
          <a:p>
            <a:r>
              <a:rPr lang="en-US" sz="1600" dirty="0">
                <a:solidFill>
                  <a:srgbClr val="AFAD24"/>
                </a:solidFill>
                <a:latin typeface="Menlo" panose="020B0609030804020204" pitchFamily="49" charset="0"/>
              </a:rPr>
              <a:t> 12 </a:t>
            </a:r>
            <a:r>
              <a:rPr lang="en-US" sz="1600" dirty="0" err="1">
                <a:solidFill>
                  <a:srgbClr val="000000"/>
                </a:solidFill>
                <a:latin typeface="Menlo" panose="020B0609030804020204" pitchFamily="49" charset="0"/>
              </a:rPr>
              <a:t>mpi_exe_args</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13 </a:t>
            </a:r>
            <a:r>
              <a:rPr lang="en-US" sz="1600" dirty="0" err="1">
                <a:solidFill>
                  <a:srgbClr val="000000"/>
                </a:solidFill>
                <a:latin typeface="Menlo" panose="020B0609030804020204" pitchFamily="49" charset="0"/>
              </a:rPr>
              <a:t>mpi</a:t>
            </a:r>
            <a:r>
              <a:rPr lang="en-US" sz="1600" dirty="0">
                <a:solidFill>
                  <a:srgbClr val="000000"/>
                </a:solidFill>
                <a:latin typeface="Menlo" panose="020B0609030804020204" pitchFamily="49" charset="0"/>
              </a:rPr>
              <a:t>=</a:t>
            </a:r>
            <a:r>
              <a:rPr lang="en-US" sz="1600" dirty="0" err="1">
                <a:solidFill>
                  <a:srgbClr val="33BBC8"/>
                </a:solidFill>
                <a:latin typeface="Menlo" panose="020B0609030804020204" pitchFamily="49" charset="0"/>
              </a:rPr>
              <a:t>dict</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mpi_tasks</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1</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mpi_nodes</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1</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14 </a:t>
            </a:r>
            <a:r>
              <a:rPr lang="en-US" sz="1600" dirty="0" err="1">
                <a:solidFill>
                  <a:srgbClr val="000000"/>
                </a:solidFill>
                <a:latin typeface="Menlo" panose="020B0609030804020204" pitchFamily="49" charset="0"/>
              </a:rPr>
              <a:t>cfg</a:t>
            </a:r>
            <a:r>
              <a:rPr lang="en-US" sz="1600" dirty="0">
                <a:solidFill>
                  <a:srgbClr val="000000"/>
                </a:solidFill>
                <a:latin typeface="Menlo" panose="020B0609030804020204" pitchFamily="49" charset="0"/>
              </a:rPr>
              <a:t> = </a:t>
            </a:r>
            <a:r>
              <a:rPr lang="en-US" sz="1600" dirty="0" err="1">
                <a:solidFill>
                  <a:srgbClr val="33BBC8"/>
                </a:solidFill>
                <a:latin typeface="Menlo" panose="020B0609030804020204" pitchFamily="49" charset="0"/>
              </a:rPr>
              <a:t>dict</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15 </a:t>
            </a:r>
            <a:r>
              <a:rPr lang="en-US" sz="1600" dirty="0">
                <a:solidFill>
                  <a:srgbClr val="000000"/>
                </a:solidFill>
                <a:latin typeface="Menlo" panose="020B0609030804020204" pitchFamily="49" charset="0"/>
              </a:rPr>
              <a:t>    debug=</a:t>
            </a:r>
            <a:r>
              <a:rPr lang="en-US" sz="1600" dirty="0">
                <a:solidFill>
                  <a:srgbClr val="33BBC8"/>
                </a:solidFill>
                <a:latin typeface="Menlo" panose="020B0609030804020204" pitchFamily="49" charset="0"/>
              </a:rPr>
              <a:t>True</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16 </a:t>
            </a:r>
            <a:r>
              <a:rPr lang="en-US" sz="1600" dirty="0">
                <a:solidFill>
                  <a:srgbClr val="000000"/>
                </a:solidFill>
                <a:latin typeface="Menlo" panose="020B0609030804020204" pitchFamily="49" charset="0"/>
              </a:rPr>
              <a:t>    flux=flux,</a:t>
            </a:r>
          </a:p>
          <a:p>
            <a:r>
              <a:rPr lang="en-US" sz="1600" dirty="0">
                <a:solidFill>
                  <a:srgbClr val="AFAD24"/>
                </a:solidFill>
                <a:latin typeface="Menlo" panose="020B0609030804020204" pitchFamily="49" charset="0"/>
              </a:rPr>
              <a:t> 17 </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env</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env</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18 </a:t>
            </a:r>
            <a:r>
              <a:rPr lang="en-US" sz="1600" dirty="0">
                <a:solidFill>
                  <a:srgbClr val="000000"/>
                </a:solidFill>
                <a:latin typeface="Menlo" panose="020B0609030804020204" pitchFamily="49" charset="0"/>
              </a:rPr>
              <a:t>)</a:t>
            </a:r>
            <a:endParaRPr lang="en-US" sz="1600" dirty="0">
              <a:solidFill>
                <a:srgbClr val="AFAD24"/>
              </a:solidFill>
              <a:effectLst/>
              <a:latin typeface="Menlo" panose="020B0609030804020204" pitchFamily="49" charset="0"/>
            </a:endParaRPr>
          </a:p>
        </p:txBody>
      </p:sp>
    </p:spTree>
    <p:extLst>
      <p:ext uri="{BB962C8B-B14F-4D97-AF65-F5344CB8AC3E}">
        <p14:creationId xmlns:p14="http://schemas.microsoft.com/office/powerpoint/2010/main" val="91841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provides a new scheduling model to meet these challenges.</a:t>
            </a:r>
          </a:p>
        </p:txBody>
      </p:sp>
      <p:sp>
        <p:nvSpPr>
          <p:cNvPr id="5" name="Rectangle 7"/>
          <p:cNvSpPr>
            <a:spLocks noChangeArrowheads="1"/>
          </p:cNvSpPr>
          <p:nvPr/>
        </p:nvSpPr>
        <p:spPr bwMode="auto">
          <a:xfrm>
            <a:off x="0" y="5522185"/>
            <a:ext cx="12192000" cy="83099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i="1" dirty="0">
                <a:solidFill>
                  <a:schemeClr val="bg1"/>
                </a:solidFill>
                <a:latin typeface="Avenir Roman" panose="02000503020000020003" pitchFamily="2" charset="0"/>
              </a:rPr>
              <a:t>Our “Fully Hierarchical Scheduling</a:t>
            </a:r>
            <a:r>
              <a:rPr lang="en-US" sz="2400" dirty="0">
                <a:solidFill>
                  <a:schemeClr val="bg1"/>
                </a:solidFill>
                <a:latin typeface="Avenir Roman" panose="02000503020000020003" pitchFamily="2" charset="0"/>
              </a:rPr>
              <a:t>” is designed to cope with many</a:t>
            </a:r>
          </a:p>
          <a:p>
            <a:pPr algn="ctr" eaLnBrk="0" hangingPunct="0"/>
            <a:r>
              <a:rPr lang="en-US" sz="2400" dirty="0">
                <a:solidFill>
                  <a:schemeClr val="bg1"/>
                </a:solidFill>
                <a:latin typeface="Avenir Roman" panose="02000503020000020003" pitchFamily="2" charset="0"/>
              </a:rPr>
              <a:t>emerging workload challenges.</a:t>
            </a:r>
            <a:endParaRPr lang="en-US" sz="2400" dirty="0">
              <a:solidFill>
                <a:schemeClr val="bg1"/>
              </a:solidFill>
              <a:latin typeface="Avenir Roman" panose="02000503020000020003" pitchFamily="2" charset="0"/>
              <a:cs typeface="Calibri" panose="020F0502020204030204" pitchFamily="34" charset="0"/>
            </a:endParaRPr>
          </a:p>
        </p:txBody>
      </p:sp>
      <p:sp>
        <p:nvSpPr>
          <p:cNvPr id="4" name="Rectangle 3">
            <a:extLst>
              <a:ext uri="{FF2B5EF4-FFF2-40B4-BE49-F238E27FC236}">
                <a16:creationId xmlns:a16="http://schemas.microsoft.com/office/drawing/2014/main" id="{A89C0950-C2A8-4D4B-AAA8-0567EB6076FE}"/>
              </a:ext>
            </a:extLst>
          </p:cNvPr>
          <p:cNvSpPr/>
          <p:nvPr/>
        </p:nvSpPr>
        <p:spPr>
          <a:xfrm>
            <a:off x="2142636" y="1341223"/>
            <a:ext cx="7638735" cy="4114267"/>
          </a:xfrm>
          <a:prstGeom prst="rect">
            <a:avLst/>
          </a:prstGeom>
          <a:solidFill>
            <a:srgbClr val="FF932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3200" b="1" dirty="0">
                <a:solidFill>
                  <a:schemeClr val="bg1"/>
                </a:solidFill>
              </a:rPr>
              <a:t>Allocated Resources</a:t>
            </a:r>
            <a:endParaRPr lang="en-US" sz="2000" b="1" dirty="0">
              <a:solidFill>
                <a:schemeClr val="bg1"/>
              </a:solidFill>
            </a:endParaRPr>
          </a:p>
        </p:txBody>
      </p:sp>
      <p:sp>
        <p:nvSpPr>
          <p:cNvPr id="6" name="Rectangle 5">
            <a:extLst>
              <a:ext uri="{FF2B5EF4-FFF2-40B4-BE49-F238E27FC236}">
                <a16:creationId xmlns:a16="http://schemas.microsoft.com/office/drawing/2014/main" id="{5A347C93-79A9-2844-AFC1-F97EE0710FFC}"/>
              </a:ext>
            </a:extLst>
          </p:cNvPr>
          <p:cNvSpPr/>
          <p:nvPr/>
        </p:nvSpPr>
        <p:spPr>
          <a:xfrm>
            <a:off x="2364689"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7" name="Group 6">
            <a:extLst>
              <a:ext uri="{FF2B5EF4-FFF2-40B4-BE49-F238E27FC236}">
                <a16:creationId xmlns:a16="http://schemas.microsoft.com/office/drawing/2014/main" id="{9359DC8B-792A-8345-B0B8-7399E076008C}"/>
              </a:ext>
            </a:extLst>
          </p:cNvPr>
          <p:cNvGrpSpPr/>
          <p:nvPr/>
        </p:nvGrpSpPr>
        <p:grpSpPr>
          <a:xfrm>
            <a:off x="2409138" y="3669990"/>
            <a:ext cx="1583869" cy="1577190"/>
            <a:chOff x="1347787" y="3017670"/>
            <a:chExt cx="1583869" cy="1577190"/>
          </a:xfrm>
          <a:solidFill>
            <a:srgbClr val="5D9734"/>
          </a:solidFill>
        </p:grpSpPr>
        <p:sp>
          <p:nvSpPr>
            <p:cNvPr id="8" name="Rectangle 7">
              <a:extLst>
                <a:ext uri="{FF2B5EF4-FFF2-40B4-BE49-F238E27FC236}">
                  <a16:creationId xmlns:a16="http://schemas.microsoft.com/office/drawing/2014/main" id="{7DCB68C5-9DB8-E34B-88A7-3B7F566D5FF9}"/>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9" name="Rectangle 8">
              <a:extLst>
                <a:ext uri="{FF2B5EF4-FFF2-40B4-BE49-F238E27FC236}">
                  <a16:creationId xmlns:a16="http://schemas.microsoft.com/office/drawing/2014/main" id="{DCEB7981-6B9B-6B46-ACBF-F2793E834688}"/>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0" name="Rectangle 9">
              <a:extLst>
                <a:ext uri="{FF2B5EF4-FFF2-40B4-BE49-F238E27FC236}">
                  <a16:creationId xmlns:a16="http://schemas.microsoft.com/office/drawing/2014/main" id="{83A8618E-D8D4-2F40-8DF9-C999CB3FF77D}"/>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1" name="Rectangle 10">
              <a:extLst>
                <a:ext uri="{FF2B5EF4-FFF2-40B4-BE49-F238E27FC236}">
                  <a16:creationId xmlns:a16="http://schemas.microsoft.com/office/drawing/2014/main" id="{BA30357B-0C4C-E548-B971-9CEE59CA68D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2" name="Rectangle 11">
              <a:extLst>
                <a:ext uri="{FF2B5EF4-FFF2-40B4-BE49-F238E27FC236}">
                  <a16:creationId xmlns:a16="http://schemas.microsoft.com/office/drawing/2014/main" id="{D0E93C85-58FB-9549-85DA-A449E7D68184}"/>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4" name="Rectangle 13">
              <a:extLst>
                <a:ext uri="{FF2B5EF4-FFF2-40B4-BE49-F238E27FC236}">
                  <a16:creationId xmlns:a16="http://schemas.microsoft.com/office/drawing/2014/main" id="{46ECAA6C-4FD9-D04B-A703-38D4DDBBF2B7}"/>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5" name="Rectangle 14">
              <a:extLst>
                <a:ext uri="{FF2B5EF4-FFF2-40B4-BE49-F238E27FC236}">
                  <a16:creationId xmlns:a16="http://schemas.microsoft.com/office/drawing/2014/main" id="{6D3B6B3D-4478-2A45-8C32-B89299C3D1B1}"/>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6" name="Rectangle 15">
              <a:extLst>
                <a:ext uri="{FF2B5EF4-FFF2-40B4-BE49-F238E27FC236}">
                  <a16:creationId xmlns:a16="http://schemas.microsoft.com/office/drawing/2014/main" id="{5C7C2DDA-ACF7-E546-8660-192D7DBF7BF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7" name="Rectangle 16">
              <a:extLst>
                <a:ext uri="{FF2B5EF4-FFF2-40B4-BE49-F238E27FC236}">
                  <a16:creationId xmlns:a16="http://schemas.microsoft.com/office/drawing/2014/main" id="{56C5F948-1D02-F440-9562-BE46C428ABD3}"/>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8" name="Rectangle 17">
              <a:extLst>
                <a:ext uri="{FF2B5EF4-FFF2-40B4-BE49-F238E27FC236}">
                  <a16:creationId xmlns:a16="http://schemas.microsoft.com/office/drawing/2014/main" id="{0B92D468-EA87-EA42-953D-01C7631BFC14}"/>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9" name="Rectangle 18">
              <a:extLst>
                <a:ext uri="{FF2B5EF4-FFF2-40B4-BE49-F238E27FC236}">
                  <a16:creationId xmlns:a16="http://schemas.microsoft.com/office/drawing/2014/main" id="{5A7628AF-9B0E-AD4F-AA1E-5ECCAB2FF24A}"/>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0" name="Rectangle 19">
              <a:extLst>
                <a:ext uri="{FF2B5EF4-FFF2-40B4-BE49-F238E27FC236}">
                  <a16:creationId xmlns:a16="http://schemas.microsoft.com/office/drawing/2014/main" id="{733B0E7D-4BAC-CB4C-B1C7-D21F96ABD91D}"/>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1" name="Rectangle 20">
              <a:extLst>
                <a:ext uri="{FF2B5EF4-FFF2-40B4-BE49-F238E27FC236}">
                  <a16:creationId xmlns:a16="http://schemas.microsoft.com/office/drawing/2014/main" id="{5F60E54F-E378-334D-AB6D-4AF1D01437C6}"/>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2" name="Rectangle 21">
              <a:extLst>
                <a:ext uri="{FF2B5EF4-FFF2-40B4-BE49-F238E27FC236}">
                  <a16:creationId xmlns:a16="http://schemas.microsoft.com/office/drawing/2014/main" id="{B7F4FCB7-EE67-DC41-91B1-593A2D1D4452}"/>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3" name="Rectangle 22">
              <a:extLst>
                <a:ext uri="{FF2B5EF4-FFF2-40B4-BE49-F238E27FC236}">
                  <a16:creationId xmlns:a16="http://schemas.microsoft.com/office/drawing/2014/main" id="{ED01EBEE-DF34-5247-AB71-F977A9784724}"/>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4" name="Rectangle 23">
              <a:extLst>
                <a:ext uri="{FF2B5EF4-FFF2-40B4-BE49-F238E27FC236}">
                  <a16:creationId xmlns:a16="http://schemas.microsoft.com/office/drawing/2014/main" id="{DE671B97-4434-F144-95B0-2F60CC2CD3B8}"/>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25" name="Rectangle 24">
            <a:extLst>
              <a:ext uri="{FF2B5EF4-FFF2-40B4-BE49-F238E27FC236}">
                <a16:creationId xmlns:a16="http://schemas.microsoft.com/office/drawing/2014/main" id="{34743490-65F1-9A49-B895-45C6552C62BB}"/>
              </a:ext>
            </a:extLst>
          </p:cNvPr>
          <p:cNvSpPr/>
          <p:nvPr/>
        </p:nvSpPr>
        <p:spPr>
          <a:xfrm>
            <a:off x="4217211"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26" name="Group 25">
            <a:extLst>
              <a:ext uri="{FF2B5EF4-FFF2-40B4-BE49-F238E27FC236}">
                <a16:creationId xmlns:a16="http://schemas.microsoft.com/office/drawing/2014/main" id="{9ABA3554-99C4-1C48-9155-840A3C422325}"/>
              </a:ext>
            </a:extLst>
          </p:cNvPr>
          <p:cNvGrpSpPr/>
          <p:nvPr/>
        </p:nvGrpSpPr>
        <p:grpSpPr>
          <a:xfrm>
            <a:off x="4261660" y="3669990"/>
            <a:ext cx="1583869" cy="1577190"/>
            <a:chOff x="1347787" y="3017670"/>
            <a:chExt cx="1583869" cy="1577190"/>
          </a:xfrm>
          <a:solidFill>
            <a:srgbClr val="5D9734"/>
          </a:solidFill>
        </p:grpSpPr>
        <p:sp>
          <p:nvSpPr>
            <p:cNvPr id="27" name="Rectangle 26">
              <a:extLst>
                <a:ext uri="{FF2B5EF4-FFF2-40B4-BE49-F238E27FC236}">
                  <a16:creationId xmlns:a16="http://schemas.microsoft.com/office/drawing/2014/main" id="{33E6A855-DB6E-4648-A1E8-23EDB5522C16}"/>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8" name="Rectangle 27">
              <a:extLst>
                <a:ext uri="{FF2B5EF4-FFF2-40B4-BE49-F238E27FC236}">
                  <a16:creationId xmlns:a16="http://schemas.microsoft.com/office/drawing/2014/main" id="{4CC685DD-8F63-9547-87E1-60C393D0DC47}"/>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9" name="Rectangle 28">
              <a:extLst>
                <a:ext uri="{FF2B5EF4-FFF2-40B4-BE49-F238E27FC236}">
                  <a16:creationId xmlns:a16="http://schemas.microsoft.com/office/drawing/2014/main" id="{A96B1321-A6BC-EC45-BAFC-4B29A01097F3}"/>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0" name="Rectangle 29">
              <a:extLst>
                <a:ext uri="{FF2B5EF4-FFF2-40B4-BE49-F238E27FC236}">
                  <a16:creationId xmlns:a16="http://schemas.microsoft.com/office/drawing/2014/main" id="{1A70DFED-E4D9-F34A-8043-49AE2DCED93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1" name="Rectangle 30">
              <a:extLst>
                <a:ext uri="{FF2B5EF4-FFF2-40B4-BE49-F238E27FC236}">
                  <a16:creationId xmlns:a16="http://schemas.microsoft.com/office/drawing/2014/main" id="{8384EE54-C252-FA49-83C2-473484975C2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2" name="Rectangle 31">
              <a:extLst>
                <a:ext uri="{FF2B5EF4-FFF2-40B4-BE49-F238E27FC236}">
                  <a16:creationId xmlns:a16="http://schemas.microsoft.com/office/drawing/2014/main" id="{152072CE-72D6-6948-B31C-1543AD8365B1}"/>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3" name="Rectangle 32">
              <a:extLst>
                <a:ext uri="{FF2B5EF4-FFF2-40B4-BE49-F238E27FC236}">
                  <a16:creationId xmlns:a16="http://schemas.microsoft.com/office/drawing/2014/main" id="{6A3DEB50-E470-074C-A880-EB5B96D02F5E}"/>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4" name="Rectangle 33">
              <a:extLst>
                <a:ext uri="{FF2B5EF4-FFF2-40B4-BE49-F238E27FC236}">
                  <a16:creationId xmlns:a16="http://schemas.microsoft.com/office/drawing/2014/main" id="{CC98E339-27B5-B84A-BC3B-13BE03CD6454}"/>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5" name="Rectangle 34">
              <a:extLst>
                <a:ext uri="{FF2B5EF4-FFF2-40B4-BE49-F238E27FC236}">
                  <a16:creationId xmlns:a16="http://schemas.microsoft.com/office/drawing/2014/main" id="{C014AB06-6B6D-F341-8706-E1078937DC5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6" name="Rectangle 35">
              <a:extLst>
                <a:ext uri="{FF2B5EF4-FFF2-40B4-BE49-F238E27FC236}">
                  <a16:creationId xmlns:a16="http://schemas.microsoft.com/office/drawing/2014/main" id="{376D6137-4C0D-064F-BD69-C838BBFE3EA7}"/>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7" name="Rectangle 36">
              <a:extLst>
                <a:ext uri="{FF2B5EF4-FFF2-40B4-BE49-F238E27FC236}">
                  <a16:creationId xmlns:a16="http://schemas.microsoft.com/office/drawing/2014/main" id="{E6A22B47-2561-474C-9715-B9ACE5F40A51}"/>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8" name="Rectangle 37">
              <a:extLst>
                <a:ext uri="{FF2B5EF4-FFF2-40B4-BE49-F238E27FC236}">
                  <a16:creationId xmlns:a16="http://schemas.microsoft.com/office/drawing/2014/main" id="{6AD889FD-73A7-4045-B52B-3B715D0F94C6}"/>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9" name="Rectangle 38">
              <a:extLst>
                <a:ext uri="{FF2B5EF4-FFF2-40B4-BE49-F238E27FC236}">
                  <a16:creationId xmlns:a16="http://schemas.microsoft.com/office/drawing/2014/main" id="{E0478512-AC00-EF44-9034-00C4CE938BD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0" name="Rectangle 39">
              <a:extLst>
                <a:ext uri="{FF2B5EF4-FFF2-40B4-BE49-F238E27FC236}">
                  <a16:creationId xmlns:a16="http://schemas.microsoft.com/office/drawing/2014/main" id="{8EA0C6DC-D6E6-4F44-9B58-C9144AA86AA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1" name="Rectangle 40">
              <a:extLst>
                <a:ext uri="{FF2B5EF4-FFF2-40B4-BE49-F238E27FC236}">
                  <a16:creationId xmlns:a16="http://schemas.microsoft.com/office/drawing/2014/main" id="{0F49F636-B046-204E-8431-78F13FC9391B}"/>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2" name="Rectangle 41">
              <a:extLst>
                <a:ext uri="{FF2B5EF4-FFF2-40B4-BE49-F238E27FC236}">
                  <a16:creationId xmlns:a16="http://schemas.microsoft.com/office/drawing/2014/main" id="{21341D98-A20E-7E46-8F13-98B34D1C3BAF}"/>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43" name="Rectangle 42">
            <a:extLst>
              <a:ext uri="{FF2B5EF4-FFF2-40B4-BE49-F238E27FC236}">
                <a16:creationId xmlns:a16="http://schemas.microsoft.com/office/drawing/2014/main" id="{7AC8BE2C-D8EA-2C4A-B669-7D7C7C88B80C}"/>
              </a:ext>
            </a:extLst>
          </p:cNvPr>
          <p:cNvSpPr/>
          <p:nvPr/>
        </p:nvSpPr>
        <p:spPr>
          <a:xfrm>
            <a:off x="6069733"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44" name="Group 43">
            <a:extLst>
              <a:ext uri="{FF2B5EF4-FFF2-40B4-BE49-F238E27FC236}">
                <a16:creationId xmlns:a16="http://schemas.microsoft.com/office/drawing/2014/main" id="{B3602C18-35E4-DE46-8D2B-25BA63899F7A}"/>
              </a:ext>
            </a:extLst>
          </p:cNvPr>
          <p:cNvGrpSpPr/>
          <p:nvPr/>
        </p:nvGrpSpPr>
        <p:grpSpPr>
          <a:xfrm>
            <a:off x="6114182" y="3669990"/>
            <a:ext cx="1583869" cy="1577190"/>
            <a:chOff x="1347787" y="3017670"/>
            <a:chExt cx="1583869" cy="1577190"/>
          </a:xfrm>
          <a:solidFill>
            <a:srgbClr val="5D9734"/>
          </a:solidFill>
        </p:grpSpPr>
        <p:sp>
          <p:nvSpPr>
            <p:cNvPr id="45" name="Rectangle 44">
              <a:extLst>
                <a:ext uri="{FF2B5EF4-FFF2-40B4-BE49-F238E27FC236}">
                  <a16:creationId xmlns:a16="http://schemas.microsoft.com/office/drawing/2014/main" id="{6BC34D4E-8341-3B47-8E4B-360926637F47}"/>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6" name="Rectangle 45">
              <a:extLst>
                <a:ext uri="{FF2B5EF4-FFF2-40B4-BE49-F238E27FC236}">
                  <a16:creationId xmlns:a16="http://schemas.microsoft.com/office/drawing/2014/main" id="{24E807B1-AC3E-644C-86A8-5428525AD244}"/>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7" name="Rectangle 46">
              <a:extLst>
                <a:ext uri="{FF2B5EF4-FFF2-40B4-BE49-F238E27FC236}">
                  <a16:creationId xmlns:a16="http://schemas.microsoft.com/office/drawing/2014/main" id="{2EABF927-91C5-7E46-BDF7-11B2BA6C7842}"/>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8" name="Rectangle 47">
              <a:extLst>
                <a:ext uri="{FF2B5EF4-FFF2-40B4-BE49-F238E27FC236}">
                  <a16:creationId xmlns:a16="http://schemas.microsoft.com/office/drawing/2014/main" id="{4D798B51-D8BC-384E-B57D-7B3F5568C954}"/>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9" name="Rectangle 48">
              <a:extLst>
                <a:ext uri="{FF2B5EF4-FFF2-40B4-BE49-F238E27FC236}">
                  <a16:creationId xmlns:a16="http://schemas.microsoft.com/office/drawing/2014/main" id="{99F30518-427A-284D-9A78-348103D1CE4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0" name="Rectangle 49">
              <a:extLst>
                <a:ext uri="{FF2B5EF4-FFF2-40B4-BE49-F238E27FC236}">
                  <a16:creationId xmlns:a16="http://schemas.microsoft.com/office/drawing/2014/main" id="{CD31A947-629A-EA46-A154-392162E84D22}"/>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1" name="Rectangle 50">
              <a:extLst>
                <a:ext uri="{FF2B5EF4-FFF2-40B4-BE49-F238E27FC236}">
                  <a16:creationId xmlns:a16="http://schemas.microsoft.com/office/drawing/2014/main" id="{FC889A6B-82F4-334A-9BB7-32A617EC3199}"/>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2" name="Rectangle 51">
              <a:extLst>
                <a:ext uri="{FF2B5EF4-FFF2-40B4-BE49-F238E27FC236}">
                  <a16:creationId xmlns:a16="http://schemas.microsoft.com/office/drawing/2014/main" id="{915BAF78-8BEA-DB43-A0EA-D45F2824CDA6}"/>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3" name="Rectangle 52">
              <a:extLst>
                <a:ext uri="{FF2B5EF4-FFF2-40B4-BE49-F238E27FC236}">
                  <a16:creationId xmlns:a16="http://schemas.microsoft.com/office/drawing/2014/main" id="{CD77DBB2-1BA1-3548-AD39-98353468DCF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4" name="Rectangle 53">
              <a:extLst>
                <a:ext uri="{FF2B5EF4-FFF2-40B4-BE49-F238E27FC236}">
                  <a16:creationId xmlns:a16="http://schemas.microsoft.com/office/drawing/2014/main" id="{B5042685-1DCC-A748-81AD-6DDD0D4C1EE6}"/>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5" name="Rectangle 54">
              <a:extLst>
                <a:ext uri="{FF2B5EF4-FFF2-40B4-BE49-F238E27FC236}">
                  <a16:creationId xmlns:a16="http://schemas.microsoft.com/office/drawing/2014/main" id="{9739DBA7-5D5A-5B42-B1E3-7C17BD2595F2}"/>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6" name="Rectangle 55">
              <a:extLst>
                <a:ext uri="{FF2B5EF4-FFF2-40B4-BE49-F238E27FC236}">
                  <a16:creationId xmlns:a16="http://schemas.microsoft.com/office/drawing/2014/main" id="{6443846F-1148-9B46-B031-33BCD8A05647}"/>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7" name="Rectangle 56">
              <a:extLst>
                <a:ext uri="{FF2B5EF4-FFF2-40B4-BE49-F238E27FC236}">
                  <a16:creationId xmlns:a16="http://schemas.microsoft.com/office/drawing/2014/main" id="{660247EA-32CC-3C44-9C5E-F55CE3EF6549}"/>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8" name="Rectangle 57">
              <a:extLst>
                <a:ext uri="{FF2B5EF4-FFF2-40B4-BE49-F238E27FC236}">
                  <a16:creationId xmlns:a16="http://schemas.microsoft.com/office/drawing/2014/main" id="{7E4CD290-0EC6-B241-816C-F5CCB88312F7}"/>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9" name="Rectangle 58">
              <a:extLst>
                <a:ext uri="{FF2B5EF4-FFF2-40B4-BE49-F238E27FC236}">
                  <a16:creationId xmlns:a16="http://schemas.microsoft.com/office/drawing/2014/main" id="{E703FF39-752A-2349-AB2A-A6CD69A69C52}"/>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0" name="Rectangle 59">
              <a:extLst>
                <a:ext uri="{FF2B5EF4-FFF2-40B4-BE49-F238E27FC236}">
                  <a16:creationId xmlns:a16="http://schemas.microsoft.com/office/drawing/2014/main" id="{DDC1D8F6-B970-8448-A512-1A430D1712BD}"/>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61" name="Rectangle 60">
            <a:extLst>
              <a:ext uri="{FF2B5EF4-FFF2-40B4-BE49-F238E27FC236}">
                <a16:creationId xmlns:a16="http://schemas.microsoft.com/office/drawing/2014/main" id="{412AF4D6-8426-7249-97DF-5D16B4AB81BE}"/>
              </a:ext>
            </a:extLst>
          </p:cNvPr>
          <p:cNvSpPr/>
          <p:nvPr/>
        </p:nvSpPr>
        <p:spPr>
          <a:xfrm>
            <a:off x="7922256"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62" name="Group 61">
            <a:extLst>
              <a:ext uri="{FF2B5EF4-FFF2-40B4-BE49-F238E27FC236}">
                <a16:creationId xmlns:a16="http://schemas.microsoft.com/office/drawing/2014/main" id="{176B7D45-B540-A14B-9CE6-72CD5212A6EC}"/>
              </a:ext>
            </a:extLst>
          </p:cNvPr>
          <p:cNvGrpSpPr/>
          <p:nvPr/>
        </p:nvGrpSpPr>
        <p:grpSpPr>
          <a:xfrm>
            <a:off x="7966705" y="3669990"/>
            <a:ext cx="1583869" cy="1577190"/>
            <a:chOff x="1347787" y="3017670"/>
            <a:chExt cx="1583869" cy="1577190"/>
          </a:xfrm>
          <a:solidFill>
            <a:srgbClr val="5D9734"/>
          </a:solidFill>
        </p:grpSpPr>
        <p:sp>
          <p:nvSpPr>
            <p:cNvPr id="63" name="Rectangle 62">
              <a:extLst>
                <a:ext uri="{FF2B5EF4-FFF2-40B4-BE49-F238E27FC236}">
                  <a16:creationId xmlns:a16="http://schemas.microsoft.com/office/drawing/2014/main" id="{F2E40B29-3529-7D4B-A248-6D0DBB94C352}"/>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4" name="Rectangle 63">
              <a:extLst>
                <a:ext uri="{FF2B5EF4-FFF2-40B4-BE49-F238E27FC236}">
                  <a16:creationId xmlns:a16="http://schemas.microsoft.com/office/drawing/2014/main" id="{97558DEC-AAFB-D249-A35B-C6D886ACEC7A}"/>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5" name="Rectangle 64">
              <a:extLst>
                <a:ext uri="{FF2B5EF4-FFF2-40B4-BE49-F238E27FC236}">
                  <a16:creationId xmlns:a16="http://schemas.microsoft.com/office/drawing/2014/main" id="{4B6CC645-5714-E246-BA50-DCB9E3F9DEDC}"/>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6" name="Rectangle 65">
              <a:extLst>
                <a:ext uri="{FF2B5EF4-FFF2-40B4-BE49-F238E27FC236}">
                  <a16:creationId xmlns:a16="http://schemas.microsoft.com/office/drawing/2014/main" id="{AA7FB970-2CAA-CC4A-B7F4-71F87C84A287}"/>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7" name="Rectangle 66">
              <a:extLst>
                <a:ext uri="{FF2B5EF4-FFF2-40B4-BE49-F238E27FC236}">
                  <a16:creationId xmlns:a16="http://schemas.microsoft.com/office/drawing/2014/main" id="{8E2D5098-6776-E047-B788-2D441E9776FB}"/>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8" name="Rectangle 67">
              <a:extLst>
                <a:ext uri="{FF2B5EF4-FFF2-40B4-BE49-F238E27FC236}">
                  <a16:creationId xmlns:a16="http://schemas.microsoft.com/office/drawing/2014/main" id="{63786943-1FEC-AC48-B82E-00A5C91D4EFB}"/>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9" name="Rectangle 68">
              <a:extLst>
                <a:ext uri="{FF2B5EF4-FFF2-40B4-BE49-F238E27FC236}">
                  <a16:creationId xmlns:a16="http://schemas.microsoft.com/office/drawing/2014/main" id="{46FF1362-C19F-C54A-B980-48A4AF5C5F35}"/>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0" name="Rectangle 69">
              <a:extLst>
                <a:ext uri="{FF2B5EF4-FFF2-40B4-BE49-F238E27FC236}">
                  <a16:creationId xmlns:a16="http://schemas.microsoft.com/office/drawing/2014/main" id="{046BA93A-4B9C-CA4F-AF51-8A3890D0ACC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1" name="Rectangle 70">
              <a:extLst>
                <a:ext uri="{FF2B5EF4-FFF2-40B4-BE49-F238E27FC236}">
                  <a16:creationId xmlns:a16="http://schemas.microsoft.com/office/drawing/2014/main" id="{B7D539DE-7F08-B144-87C5-4F59FBA203DC}"/>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2" name="Rectangle 71">
              <a:extLst>
                <a:ext uri="{FF2B5EF4-FFF2-40B4-BE49-F238E27FC236}">
                  <a16:creationId xmlns:a16="http://schemas.microsoft.com/office/drawing/2014/main" id="{70113064-0783-434D-B7AC-E91DB7156C7F}"/>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3" name="Rectangle 72">
              <a:extLst>
                <a:ext uri="{FF2B5EF4-FFF2-40B4-BE49-F238E27FC236}">
                  <a16:creationId xmlns:a16="http://schemas.microsoft.com/office/drawing/2014/main" id="{F63E0969-492E-104D-A8E5-B2F025B11323}"/>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4" name="Rectangle 73">
              <a:extLst>
                <a:ext uri="{FF2B5EF4-FFF2-40B4-BE49-F238E27FC236}">
                  <a16:creationId xmlns:a16="http://schemas.microsoft.com/office/drawing/2014/main" id="{719D16CB-92D4-7147-86E4-BE85807B0288}"/>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5" name="Rectangle 74">
              <a:extLst>
                <a:ext uri="{FF2B5EF4-FFF2-40B4-BE49-F238E27FC236}">
                  <a16:creationId xmlns:a16="http://schemas.microsoft.com/office/drawing/2014/main" id="{CC79A23A-9872-EF4E-B08B-67731234D2F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6" name="Rectangle 75">
              <a:extLst>
                <a:ext uri="{FF2B5EF4-FFF2-40B4-BE49-F238E27FC236}">
                  <a16:creationId xmlns:a16="http://schemas.microsoft.com/office/drawing/2014/main" id="{EE14285E-4118-994F-9D09-1A050AA8EEB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7" name="Rectangle 76">
              <a:extLst>
                <a:ext uri="{FF2B5EF4-FFF2-40B4-BE49-F238E27FC236}">
                  <a16:creationId xmlns:a16="http://schemas.microsoft.com/office/drawing/2014/main" id="{39D11268-8D58-CE4E-B245-F6E7BEAD6857}"/>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8" name="Rectangle 77">
              <a:extLst>
                <a:ext uri="{FF2B5EF4-FFF2-40B4-BE49-F238E27FC236}">
                  <a16:creationId xmlns:a16="http://schemas.microsoft.com/office/drawing/2014/main" id="{1B356E20-4D51-0244-99C5-665E7BE81857}"/>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79" name="Rounded Rectangle 78">
            <a:extLst>
              <a:ext uri="{FF2B5EF4-FFF2-40B4-BE49-F238E27FC236}">
                <a16:creationId xmlns:a16="http://schemas.microsoft.com/office/drawing/2014/main" id="{49B117BA-920D-0844-AED5-9EB613821CD9}"/>
              </a:ext>
            </a:extLst>
          </p:cNvPr>
          <p:cNvSpPr/>
          <p:nvPr/>
        </p:nvSpPr>
        <p:spPr>
          <a:xfrm>
            <a:off x="4832817" y="1880041"/>
            <a:ext cx="2276316"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FFFF"/>
                </a:solidFill>
              </a:rPr>
              <a:t>Flux Instance</a:t>
            </a:r>
          </a:p>
        </p:txBody>
      </p:sp>
      <p:sp>
        <p:nvSpPr>
          <p:cNvPr id="80" name="Rounded Rectangle 79">
            <a:extLst>
              <a:ext uri="{FF2B5EF4-FFF2-40B4-BE49-F238E27FC236}">
                <a16:creationId xmlns:a16="http://schemas.microsoft.com/office/drawing/2014/main" id="{DECBA8C1-ECBE-5A47-82BA-768C1B98DE88}"/>
              </a:ext>
            </a:extLst>
          </p:cNvPr>
          <p:cNvSpPr/>
          <p:nvPr/>
        </p:nvSpPr>
        <p:spPr>
          <a:xfrm>
            <a:off x="2448957"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1" name="Rounded Rectangle 80">
            <a:extLst>
              <a:ext uri="{FF2B5EF4-FFF2-40B4-BE49-F238E27FC236}">
                <a16:creationId xmlns:a16="http://schemas.microsoft.com/office/drawing/2014/main" id="{4A927CBA-F844-1D45-9563-0C52AB8110EF}"/>
              </a:ext>
            </a:extLst>
          </p:cNvPr>
          <p:cNvSpPr/>
          <p:nvPr/>
        </p:nvSpPr>
        <p:spPr>
          <a:xfrm>
            <a:off x="4301934"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2" name="Rounded Rectangle 81">
            <a:extLst>
              <a:ext uri="{FF2B5EF4-FFF2-40B4-BE49-F238E27FC236}">
                <a16:creationId xmlns:a16="http://schemas.microsoft.com/office/drawing/2014/main" id="{B1F702AB-4AB5-9B4D-A832-2FAD7AD41107}"/>
              </a:ext>
            </a:extLst>
          </p:cNvPr>
          <p:cNvSpPr/>
          <p:nvPr/>
        </p:nvSpPr>
        <p:spPr>
          <a:xfrm>
            <a:off x="6154911"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3" name="Rounded Rectangle 82">
            <a:extLst>
              <a:ext uri="{FF2B5EF4-FFF2-40B4-BE49-F238E27FC236}">
                <a16:creationId xmlns:a16="http://schemas.microsoft.com/office/drawing/2014/main" id="{C91CD510-447E-104C-B3B8-43CDB0089D17}"/>
              </a:ext>
            </a:extLst>
          </p:cNvPr>
          <p:cNvSpPr/>
          <p:nvPr/>
        </p:nvSpPr>
        <p:spPr>
          <a:xfrm>
            <a:off x="8007889"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cxnSp>
        <p:nvCxnSpPr>
          <p:cNvPr id="84" name="Straight Connector 83">
            <a:extLst>
              <a:ext uri="{FF2B5EF4-FFF2-40B4-BE49-F238E27FC236}">
                <a16:creationId xmlns:a16="http://schemas.microsoft.com/office/drawing/2014/main" id="{CF51036D-2318-D042-A7C4-46F00273D890}"/>
              </a:ext>
            </a:extLst>
          </p:cNvPr>
          <p:cNvCxnSpPr>
            <a:cxnSpLocks/>
            <a:stCxn id="79" idx="2"/>
          </p:cNvCxnSpPr>
          <p:nvPr/>
        </p:nvCxnSpPr>
        <p:spPr>
          <a:xfrm flipH="1">
            <a:off x="3554705" y="2436631"/>
            <a:ext cx="2416270"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1FA9693-05A3-9248-96FC-373D90C80A73}"/>
              </a:ext>
            </a:extLst>
          </p:cNvPr>
          <p:cNvCxnSpPr>
            <a:cxnSpLocks/>
            <a:stCxn id="79" idx="2"/>
          </p:cNvCxnSpPr>
          <p:nvPr/>
        </p:nvCxnSpPr>
        <p:spPr>
          <a:xfrm flipH="1">
            <a:off x="5458151" y="2436631"/>
            <a:ext cx="512825"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C6C36BE-A025-334A-82AB-D3CF1276C8E6}"/>
              </a:ext>
            </a:extLst>
          </p:cNvPr>
          <p:cNvCxnSpPr>
            <a:cxnSpLocks/>
            <a:stCxn id="79" idx="2"/>
          </p:cNvCxnSpPr>
          <p:nvPr/>
        </p:nvCxnSpPr>
        <p:spPr>
          <a:xfrm>
            <a:off x="5970976" y="2436631"/>
            <a:ext cx="479447"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85551E1-FEEB-9947-BE91-6FEC0DB3118D}"/>
              </a:ext>
            </a:extLst>
          </p:cNvPr>
          <p:cNvCxnSpPr>
            <a:cxnSpLocks/>
            <a:stCxn id="79" idx="2"/>
          </p:cNvCxnSpPr>
          <p:nvPr/>
        </p:nvCxnSpPr>
        <p:spPr>
          <a:xfrm>
            <a:off x="5970976" y="2436631"/>
            <a:ext cx="2382603"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9904C0EA-9B6E-F540-A40D-93F5C8B446E4}"/>
              </a:ext>
            </a:extLst>
          </p:cNvPr>
          <p:cNvGrpSpPr/>
          <p:nvPr/>
        </p:nvGrpSpPr>
        <p:grpSpPr>
          <a:xfrm>
            <a:off x="6158493" y="3714553"/>
            <a:ext cx="1491383" cy="1474258"/>
            <a:chOff x="1063333" y="4433046"/>
            <a:chExt cx="1491383" cy="1474258"/>
          </a:xfrm>
        </p:grpSpPr>
        <p:sp>
          <p:nvSpPr>
            <p:cNvPr id="89" name="Rounded Rectangle 88">
              <a:extLst>
                <a:ext uri="{FF2B5EF4-FFF2-40B4-BE49-F238E27FC236}">
                  <a16:creationId xmlns:a16="http://schemas.microsoft.com/office/drawing/2014/main" id="{24FC8BC1-A13E-1B43-9274-B544BF9E4045}"/>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826C0FCA-02D9-1044-8BC0-8AC16E7B07ED}"/>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7B80F80E-C314-434B-A028-FE2B7E6A988F}"/>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1A9D5884-AA9B-224F-BFF1-64C8952451B7}"/>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01901253-D89D-4D4E-B29E-C86E6B8FED48}"/>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42D0BD1C-72C3-974F-9FC2-59B1FCC5D4DB}"/>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D9FE8958-3E42-1B46-8308-9F3287C723B9}"/>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2726D82E-DB5F-804C-A335-28C08325947D}"/>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0865B362-C25F-EF42-9BD6-F257757CC248}"/>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BEC18A1D-BB9C-3E47-A6A0-B36C517C34D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7E380A34-D106-2040-90DE-EB8021C88ACA}"/>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ounded Rectangle 99">
              <a:extLst>
                <a:ext uri="{FF2B5EF4-FFF2-40B4-BE49-F238E27FC236}">
                  <a16:creationId xmlns:a16="http://schemas.microsoft.com/office/drawing/2014/main" id="{98A45411-4F97-6049-B77E-925260C8FA72}"/>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a16="http://schemas.microsoft.com/office/drawing/2014/main" id="{5F9F9D55-4739-CC49-A300-6974B48717D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0D054AB9-CF64-1F4C-BA5A-2D5A8B2A1B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CFB73DC4-7FCD-454D-B014-0BA38957AAD5}"/>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DAABF11-60B3-E641-B425-5363B7C74C17}"/>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4E73F99D-95CF-FA43-A7F4-7511EE3DCA29}"/>
              </a:ext>
            </a:extLst>
          </p:cNvPr>
          <p:cNvGrpSpPr/>
          <p:nvPr/>
        </p:nvGrpSpPr>
        <p:grpSpPr>
          <a:xfrm>
            <a:off x="8012382" y="3708827"/>
            <a:ext cx="1491383" cy="1474258"/>
            <a:chOff x="1063333" y="4433046"/>
            <a:chExt cx="1491383" cy="1474258"/>
          </a:xfrm>
        </p:grpSpPr>
        <p:sp>
          <p:nvSpPr>
            <p:cNvPr id="106" name="Rounded Rectangle 105">
              <a:extLst>
                <a:ext uri="{FF2B5EF4-FFF2-40B4-BE49-F238E27FC236}">
                  <a16:creationId xmlns:a16="http://schemas.microsoft.com/office/drawing/2014/main" id="{BD5F249B-D02B-4C44-9B11-6440296233A3}"/>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15AA8934-7FAD-0441-8CF1-4A3213D3522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F31DC692-C746-7244-86E7-45AB62C02D7A}"/>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Rounded Rectangle 108">
              <a:extLst>
                <a:ext uri="{FF2B5EF4-FFF2-40B4-BE49-F238E27FC236}">
                  <a16:creationId xmlns:a16="http://schemas.microsoft.com/office/drawing/2014/main" id="{A58B05A4-2BA6-394B-AA36-FCA833CA015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D403D3B6-831F-8C41-A0D9-C73176F6C97F}"/>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7B20835E-0F55-3E42-B531-64A1AEBE2837}"/>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D511D2B0-39C1-F840-AC0E-3281BE2647FE}"/>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57DF6265-C6D6-C542-9356-2226246DD841}"/>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a:extLst>
                <a:ext uri="{FF2B5EF4-FFF2-40B4-BE49-F238E27FC236}">
                  <a16:creationId xmlns:a16="http://schemas.microsoft.com/office/drawing/2014/main" id="{DD9C5457-6B90-2949-BE6F-D5AF8FE2632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a:extLst>
                <a:ext uri="{FF2B5EF4-FFF2-40B4-BE49-F238E27FC236}">
                  <a16:creationId xmlns:a16="http://schemas.microsoft.com/office/drawing/2014/main" id="{190BB040-A081-814D-A84D-D16FCDB77B42}"/>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a:extLst>
                <a:ext uri="{FF2B5EF4-FFF2-40B4-BE49-F238E27FC236}">
                  <a16:creationId xmlns:a16="http://schemas.microsoft.com/office/drawing/2014/main" id="{1AC5268B-94B8-E041-BFE2-300B94FC9790}"/>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ounded Rectangle 116">
              <a:extLst>
                <a:ext uri="{FF2B5EF4-FFF2-40B4-BE49-F238E27FC236}">
                  <a16:creationId xmlns:a16="http://schemas.microsoft.com/office/drawing/2014/main" id="{AB1EACF7-A1E5-974A-A19A-FE0BE06943F6}"/>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Rounded Rectangle 117">
              <a:extLst>
                <a:ext uri="{FF2B5EF4-FFF2-40B4-BE49-F238E27FC236}">
                  <a16:creationId xmlns:a16="http://schemas.microsoft.com/office/drawing/2014/main" id="{CB4D548C-EE01-2945-9DA5-C4561CEC7E3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ounded Rectangle 118">
              <a:extLst>
                <a:ext uri="{FF2B5EF4-FFF2-40B4-BE49-F238E27FC236}">
                  <a16:creationId xmlns:a16="http://schemas.microsoft.com/office/drawing/2014/main" id="{1EFA67CE-D34E-F443-8A01-B17550FE1477}"/>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ounded Rectangle 119">
              <a:extLst>
                <a:ext uri="{FF2B5EF4-FFF2-40B4-BE49-F238E27FC236}">
                  <a16:creationId xmlns:a16="http://schemas.microsoft.com/office/drawing/2014/main" id="{99FB2CA7-8CE4-D54A-B989-ACC31D56547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ounded Rectangle 120">
              <a:extLst>
                <a:ext uri="{FF2B5EF4-FFF2-40B4-BE49-F238E27FC236}">
                  <a16:creationId xmlns:a16="http://schemas.microsoft.com/office/drawing/2014/main" id="{568AAA2D-0B4B-DC45-BB57-35DA40AC78FD}"/>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21B9FE8E-D606-0940-86F4-B6649BD50A0A}"/>
              </a:ext>
            </a:extLst>
          </p:cNvPr>
          <p:cNvGrpSpPr/>
          <p:nvPr/>
        </p:nvGrpSpPr>
        <p:grpSpPr>
          <a:xfrm>
            <a:off x="2453337" y="3714553"/>
            <a:ext cx="1491383" cy="1474258"/>
            <a:chOff x="1063333" y="4433046"/>
            <a:chExt cx="1491383" cy="1474258"/>
          </a:xfrm>
        </p:grpSpPr>
        <p:sp>
          <p:nvSpPr>
            <p:cNvPr id="123" name="Rounded Rectangle 122">
              <a:extLst>
                <a:ext uri="{FF2B5EF4-FFF2-40B4-BE49-F238E27FC236}">
                  <a16:creationId xmlns:a16="http://schemas.microsoft.com/office/drawing/2014/main" id="{CE159AA3-63FC-A240-9C5B-E905896C2557}"/>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a:extLst>
                <a:ext uri="{FF2B5EF4-FFF2-40B4-BE49-F238E27FC236}">
                  <a16:creationId xmlns:a16="http://schemas.microsoft.com/office/drawing/2014/main" id="{1A1AC12B-C5A2-F742-8DFB-A0258BBCA1B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a:extLst>
                <a:ext uri="{FF2B5EF4-FFF2-40B4-BE49-F238E27FC236}">
                  <a16:creationId xmlns:a16="http://schemas.microsoft.com/office/drawing/2014/main" id="{78A665B7-DCF9-6841-B2B2-73F936AC4AE4}"/>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ounded Rectangle 125">
              <a:extLst>
                <a:ext uri="{FF2B5EF4-FFF2-40B4-BE49-F238E27FC236}">
                  <a16:creationId xmlns:a16="http://schemas.microsoft.com/office/drawing/2014/main" id="{3E87578C-3999-D54D-AEC5-1351F5255B1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Rounded Rectangle 126">
              <a:extLst>
                <a:ext uri="{FF2B5EF4-FFF2-40B4-BE49-F238E27FC236}">
                  <a16:creationId xmlns:a16="http://schemas.microsoft.com/office/drawing/2014/main" id="{A2FE887B-530F-114C-B292-C6E40C8571C9}"/>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Rounded Rectangle 127">
              <a:extLst>
                <a:ext uri="{FF2B5EF4-FFF2-40B4-BE49-F238E27FC236}">
                  <a16:creationId xmlns:a16="http://schemas.microsoft.com/office/drawing/2014/main" id="{EC92B992-D73F-ED4E-910F-E52AA4ECC79D}"/>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ounded Rectangle 128">
              <a:extLst>
                <a:ext uri="{FF2B5EF4-FFF2-40B4-BE49-F238E27FC236}">
                  <a16:creationId xmlns:a16="http://schemas.microsoft.com/office/drawing/2014/main" id="{102BE3C4-C96A-DC4E-B410-BFDA78C2576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ounded Rectangle 129">
              <a:extLst>
                <a:ext uri="{FF2B5EF4-FFF2-40B4-BE49-F238E27FC236}">
                  <a16:creationId xmlns:a16="http://schemas.microsoft.com/office/drawing/2014/main" id="{2F793D6E-0CEF-E24F-A4F7-B78D2F3127BB}"/>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ounded Rectangle 130">
              <a:extLst>
                <a:ext uri="{FF2B5EF4-FFF2-40B4-BE49-F238E27FC236}">
                  <a16:creationId xmlns:a16="http://schemas.microsoft.com/office/drawing/2014/main" id="{6E876DBF-3A11-E143-9459-773B331332D9}"/>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Rounded Rectangle 131">
              <a:extLst>
                <a:ext uri="{FF2B5EF4-FFF2-40B4-BE49-F238E27FC236}">
                  <a16:creationId xmlns:a16="http://schemas.microsoft.com/office/drawing/2014/main" id="{4413AFC7-E942-1E47-905D-76B9497B657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Rounded Rectangle 132">
              <a:extLst>
                <a:ext uri="{FF2B5EF4-FFF2-40B4-BE49-F238E27FC236}">
                  <a16:creationId xmlns:a16="http://schemas.microsoft.com/office/drawing/2014/main" id="{D9B1840A-6E25-C84D-994A-A5ED2F025C21}"/>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ounded Rectangle 133">
              <a:extLst>
                <a:ext uri="{FF2B5EF4-FFF2-40B4-BE49-F238E27FC236}">
                  <a16:creationId xmlns:a16="http://schemas.microsoft.com/office/drawing/2014/main" id="{48FCED03-1BE9-624C-88C2-588F4A245C81}"/>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ounded Rectangle 134">
              <a:extLst>
                <a:ext uri="{FF2B5EF4-FFF2-40B4-BE49-F238E27FC236}">
                  <a16:creationId xmlns:a16="http://schemas.microsoft.com/office/drawing/2014/main" id="{4F9BD94E-090B-C54E-BE11-97CE96CC74C8}"/>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ounded Rectangle 135">
              <a:extLst>
                <a:ext uri="{FF2B5EF4-FFF2-40B4-BE49-F238E27FC236}">
                  <a16:creationId xmlns:a16="http://schemas.microsoft.com/office/drawing/2014/main" id="{6E792D9D-0605-6C4A-B376-6337BBE82D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ounded Rectangle 136">
              <a:extLst>
                <a:ext uri="{FF2B5EF4-FFF2-40B4-BE49-F238E27FC236}">
                  <a16:creationId xmlns:a16="http://schemas.microsoft.com/office/drawing/2014/main" id="{EBF9A110-61E1-2C4D-9F60-40678253E5F3}"/>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ounded Rectangle 137">
              <a:extLst>
                <a:ext uri="{FF2B5EF4-FFF2-40B4-BE49-F238E27FC236}">
                  <a16:creationId xmlns:a16="http://schemas.microsoft.com/office/drawing/2014/main" id="{F72174F0-9CCE-1342-8FAD-157F7E40DDFB}"/>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D65621DB-80FB-D644-837C-77793ADCC7E3}"/>
              </a:ext>
            </a:extLst>
          </p:cNvPr>
          <p:cNvGrpSpPr/>
          <p:nvPr/>
        </p:nvGrpSpPr>
        <p:grpSpPr>
          <a:xfrm>
            <a:off x="6295556" y="3567419"/>
            <a:ext cx="1219989" cy="1359697"/>
            <a:chOff x="1199030" y="4273287"/>
            <a:chExt cx="1219989" cy="1359697"/>
          </a:xfrm>
        </p:grpSpPr>
        <p:cxnSp>
          <p:nvCxnSpPr>
            <p:cNvPr id="140" name="Straight Connector 139">
              <a:extLst>
                <a:ext uri="{FF2B5EF4-FFF2-40B4-BE49-F238E27FC236}">
                  <a16:creationId xmlns:a16="http://schemas.microsoft.com/office/drawing/2014/main" id="{1E4B4A3F-4F0B-7D4B-A2CA-DAF7D01EB7EC}"/>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2D3B20BC-1C7B-9744-BEEC-52462702D2D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338038E-EE2B-2D4C-AFF8-BA4F49241F60}"/>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ACF2941-C9F8-B340-90BD-59A8287CC090}"/>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02C5BDC-4129-8C4C-B023-DDE407FA6490}"/>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DC17CF0-021A-E545-B15C-95678259FC60}"/>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46AA73D-D447-A24A-BFCF-7A5A4D2240E9}"/>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2235ECEF-ED69-D74F-ADC4-CAFDB9D0D14C}"/>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D03220C-9374-0445-BC7C-95A10CA96D73}"/>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0116CB4-1725-7B4E-9B81-996658F311C9}"/>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DBC1E5DA-2131-BF48-A051-2F5BCCFD1C2F}"/>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C054F43-E489-2948-81A0-A93FD2B0E587}"/>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0B5B0BC7-3BBA-FF46-AB6C-6E22126CD32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3787F66-C8D3-1D48-A31D-1ABCDB20C903}"/>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7D05690D-42AB-7646-8A7C-F9945719F79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3098EB04-5231-874A-879A-5819C01616B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a:extLst>
              <a:ext uri="{FF2B5EF4-FFF2-40B4-BE49-F238E27FC236}">
                <a16:creationId xmlns:a16="http://schemas.microsoft.com/office/drawing/2014/main" id="{4388274B-DA7F-9747-9792-10D9FF815692}"/>
              </a:ext>
            </a:extLst>
          </p:cNvPr>
          <p:cNvGrpSpPr/>
          <p:nvPr/>
        </p:nvGrpSpPr>
        <p:grpSpPr>
          <a:xfrm>
            <a:off x="8148079" y="3567419"/>
            <a:ext cx="1219989" cy="1359697"/>
            <a:chOff x="1199030" y="4273287"/>
            <a:chExt cx="1219989" cy="1359697"/>
          </a:xfrm>
        </p:grpSpPr>
        <p:cxnSp>
          <p:nvCxnSpPr>
            <p:cNvPr id="157" name="Straight Connector 156">
              <a:extLst>
                <a:ext uri="{FF2B5EF4-FFF2-40B4-BE49-F238E27FC236}">
                  <a16:creationId xmlns:a16="http://schemas.microsoft.com/office/drawing/2014/main" id="{C9F9F454-115E-7247-B3CB-96E37C13CF78}"/>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1E73C316-F9CD-B44E-8098-549A1CAB9567}"/>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1DB9DD4-1189-ED4C-9C81-69345EF56CE5}"/>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ED0CADFB-8B68-1649-B9C9-89E5F610002E}"/>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FA14FE30-5A1D-1C41-B23B-11CC652E10D5}"/>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28DA742-26AC-B941-9732-E9239C7A1D6D}"/>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330CC3D8-FF2F-8841-BCBE-9B767521C757}"/>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A766153-3B39-1B46-85FD-4B970C1C0C7E}"/>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7A738F6-EA27-EF46-BD6A-925F9400659B}"/>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2E6116E-9E01-8F40-8AD3-319E94E8C8BB}"/>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89389FA-5D28-D945-8F00-026F80CDB1A2}"/>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E9AEF0D-2D21-C64D-9130-6C8F2F0874AB}"/>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5862F34-8CE3-574A-91CC-0D6540F9BA0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5371F484-9B01-B24C-B3F5-BB5B13E1BC6D}"/>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9551129-18FF-2146-B0AC-18094C1C5E1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FA152D48-0151-A147-B6A0-AB9A190F8186}"/>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73" name="Group 172">
            <a:extLst>
              <a:ext uri="{FF2B5EF4-FFF2-40B4-BE49-F238E27FC236}">
                <a16:creationId xmlns:a16="http://schemas.microsoft.com/office/drawing/2014/main" id="{25707936-9F38-CC45-9549-046C6A2EBE6C}"/>
              </a:ext>
            </a:extLst>
          </p:cNvPr>
          <p:cNvGrpSpPr/>
          <p:nvPr/>
        </p:nvGrpSpPr>
        <p:grpSpPr>
          <a:xfrm>
            <a:off x="4301935" y="3722573"/>
            <a:ext cx="1491383" cy="1474258"/>
            <a:chOff x="1063333" y="4433046"/>
            <a:chExt cx="1491383" cy="1474258"/>
          </a:xfrm>
        </p:grpSpPr>
        <p:sp>
          <p:nvSpPr>
            <p:cNvPr id="174" name="Rounded Rectangle 173">
              <a:extLst>
                <a:ext uri="{FF2B5EF4-FFF2-40B4-BE49-F238E27FC236}">
                  <a16:creationId xmlns:a16="http://schemas.microsoft.com/office/drawing/2014/main" id="{ECD08356-D76B-9D49-9C07-CF021F750636}"/>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Rounded Rectangle 174">
              <a:extLst>
                <a:ext uri="{FF2B5EF4-FFF2-40B4-BE49-F238E27FC236}">
                  <a16:creationId xmlns:a16="http://schemas.microsoft.com/office/drawing/2014/main" id="{92ABA9E1-0266-C64D-888F-9637C2205735}"/>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a:extLst>
                <a:ext uri="{FF2B5EF4-FFF2-40B4-BE49-F238E27FC236}">
                  <a16:creationId xmlns:a16="http://schemas.microsoft.com/office/drawing/2014/main" id="{A88AF44A-F2CB-764A-AFCB-FEF10AE1A067}"/>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Rounded Rectangle 176">
              <a:extLst>
                <a:ext uri="{FF2B5EF4-FFF2-40B4-BE49-F238E27FC236}">
                  <a16:creationId xmlns:a16="http://schemas.microsoft.com/office/drawing/2014/main" id="{2BE693FC-EBBD-B64B-93CE-F2C73E94D25A}"/>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Rounded Rectangle 177">
              <a:extLst>
                <a:ext uri="{FF2B5EF4-FFF2-40B4-BE49-F238E27FC236}">
                  <a16:creationId xmlns:a16="http://schemas.microsoft.com/office/drawing/2014/main" id="{48C603F2-873A-1A45-AF20-3544E1AE3992}"/>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Rounded Rectangle 178">
              <a:extLst>
                <a:ext uri="{FF2B5EF4-FFF2-40B4-BE49-F238E27FC236}">
                  <a16:creationId xmlns:a16="http://schemas.microsoft.com/office/drawing/2014/main" id="{3BB6B2FC-70AA-324C-962D-D120AA7881D4}"/>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Rounded Rectangle 179">
              <a:extLst>
                <a:ext uri="{FF2B5EF4-FFF2-40B4-BE49-F238E27FC236}">
                  <a16:creationId xmlns:a16="http://schemas.microsoft.com/office/drawing/2014/main" id="{C0F13FAD-58C2-B04F-92BA-B03B02C424B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Rounded Rectangle 180">
              <a:extLst>
                <a:ext uri="{FF2B5EF4-FFF2-40B4-BE49-F238E27FC236}">
                  <a16:creationId xmlns:a16="http://schemas.microsoft.com/office/drawing/2014/main" id="{4A45A6AD-DC49-B34A-98F9-96026771C1D2}"/>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Rounded Rectangle 181">
              <a:extLst>
                <a:ext uri="{FF2B5EF4-FFF2-40B4-BE49-F238E27FC236}">
                  <a16:creationId xmlns:a16="http://schemas.microsoft.com/office/drawing/2014/main" id="{04895223-EDED-3D4F-B147-78543F3713F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Rounded Rectangle 182">
              <a:extLst>
                <a:ext uri="{FF2B5EF4-FFF2-40B4-BE49-F238E27FC236}">
                  <a16:creationId xmlns:a16="http://schemas.microsoft.com/office/drawing/2014/main" id="{4BD966EA-26B4-9341-918D-C449E9ECC6F5}"/>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Rounded Rectangle 183">
              <a:extLst>
                <a:ext uri="{FF2B5EF4-FFF2-40B4-BE49-F238E27FC236}">
                  <a16:creationId xmlns:a16="http://schemas.microsoft.com/office/drawing/2014/main" id="{202DA8A6-CB81-4D49-A52D-DFD61073B2FB}"/>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F115C9D4-4136-8845-A390-60C86D62B794}"/>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6" name="Rounded Rectangle 185">
              <a:extLst>
                <a:ext uri="{FF2B5EF4-FFF2-40B4-BE49-F238E27FC236}">
                  <a16:creationId xmlns:a16="http://schemas.microsoft.com/office/drawing/2014/main" id="{8ACFB103-BA11-A546-A685-16C79A61D394}"/>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Rounded Rectangle 186">
              <a:extLst>
                <a:ext uri="{FF2B5EF4-FFF2-40B4-BE49-F238E27FC236}">
                  <a16:creationId xmlns:a16="http://schemas.microsoft.com/office/drawing/2014/main" id="{336FE2C9-92D4-454E-A4E6-0CD10AC5449D}"/>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Rounded Rectangle 187">
              <a:extLst>
                <a:ext uri="{FF2B5EF4-FFF2-40B4-BE49-F238E27FC236}">
                  <a16:creationId xmlns:a16="http://schemas.microsoft.com/office/drawing/2014/main" id="{3E186683-F477-2B4C-AE49-649CD363EBB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Rounded Rectangle 188">
              <a:extLst>
                <a:ext uri="{FF2B5EF4-FFF2-40B4-BE49-F238E27FC236}">
                  <a16:creationId xmlns:a16="http://schemas.microsoft.com/office/drawing/2014/main" id="{86579D0D-295F-5F42-A931-DF4FCB3554FA}"/>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4146C287-EE10-0740-85C2-42D707D3BCA8}"/>
              </a:ext>
            </a:extLst>
          </p:cNvPr>
          <p:cNvGrpSpPr/>
          <p:nvPr/>
        </p:nvGrpSpPr>
        <p:grpSpPr>
          <a:xfrm>
            <a:off x="2589034" y="3554795"/>
            <a:ext cx="1219989" cy="1359696"/>
            <a:chOff x="1065033" y="3554794"/>
            <a:chExt cx="1219989" cy="1359696"/>
          </a:xfrm>
        </p:grpSpPr>
        <p:cxnSp>
          <p:nvCxnSpPr>
            <p:cNvPr id="191" name="Straight Connector 190">
              <a:extLst>
                <a:ext uri="{FF2B5EF4-FFF2-40B4-BE49-F238E27FC236}">
                  <a16:creationId xmlns:a16="http://schemas.microsoft.com/office/drawing/2014/main" id="{D26E808E-2F7B-4B49-81E9-95428A5F3C4A}"/>
                </a:ext>
              </a:extLst>
            </p:cNvPr>
            <p:cNvCxnSpPr>
              <a:cxnSpLocks/>
              <a:stCxn id="123" idx="0"/>
              <a:endCxn id="80" idx="2"/>
            </p:cNvCxnSpPr>
            <p:nvPr/>
          </p:nvCxnSpPr>
          <p:spPr>
            <a:xfrm flipV="1">
              <a:off x="1065033" y="3554794"/>
              <a:ext cx="590534"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1039AFF-12A4-3F4E-8F5C-3AD59F752FEE}"/>
                </a:ext>
              </a:extLst>
            </p:cNvPr>
            <p:cNvCxnSpPr>
              <a:cxnSpLocks/>
              <a:stCxn id="127" idx="0"/>
              <a:endCxn id="80" idx="2"/>
            </p:cNvCxnSpPr>
            <p:nvPr/>
          </p:nvCxnSpPr>
          <p:spPr>
            <a:xfrm flipV="1">
              <a:off x="1065033" y="3554794"/>
              <a:ext cx="590534"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214D30CB-6164-F447-B806-6FCAE945EBDA}"/>
                </a:ext>
              </a:extLst>
            </p:cNvPr>
            <p:cNvCxnSpPr>
              <a:cxnSpLocks/>
              <a:stCxn id="131" idx="0"/>
              <a:endCxn id="80" idx="2"/>
            </p:cNvCxnSpPr>
            <p:nvPr/>
          </p:nvCxnSpPr>
          <p:spPr>
            <a:xfrm flipV="1">
              <a:off x="1065033" y="3554794"/>
              <a:ext cx="590534"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414FF33C-994E-5A40-9C8A-7F10BF7C6BB9}"/>
                </a:ext>
              </a:extLst>
            </p:cNvPr>
            <p:cNvCxnSpPr>
              <a:cxnSpLocks/>
              <a:stCxn id="135" idx="0"/>
              <a:endCxn id="80" idx="2"/>
            </p:cNvCxnSpPr>
            <p:nvPr/>
          </p:nvCxnSpPr>
          <p:spPr>
            <a:xfrm flipV="1">
              <a:off x="1065033" y="3554794"/>
              <a:ext cx="590534"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E0975BA-C923-F74D-B68B-CDA69238AC17}"/>
                </a:ext>
              </a:extLst>
            </p:cNvPr>
            <p:cNvCxnSpPr>
              <a:cxnSpLocks/>
              <a:stCxn id="126" idx="0"/>
              <a:endCxn id="80" idx="2"/>
            </p:cNvCxnSpPr>
            <p:nvPr/>
          </p:nvCxnSpPr>
          <p:spPr>
            <a:xfrm flipH="1" flipV="1">
              <a:off x="1655567" y="3554794"/>
              <a:ext cx="629455"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8BC984E1-B13A-1E40-8B75-316C919E0109}"/>
                </a:ext>
              </a:extLst>
            </p:cNvPr>
            <p:cNvCxnSpPr>
              <a:cxnSpLocks/>
              <a:stCxn id="130" idx="0"/>
              <a:endCxn id="80" idx="2"/>
            </p:cNvCxnSpPr>
            <p:nvPr/>
          </p:nvCxnSpPr>
          <p:spPr>
            <a:xfrm flipH="1" flipV="1">
              <a:off x="1655567" y="3554794"/>
              <a:ext cx="629455"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E4BB6430-4064-B64B-99FF-2AA00A541D2F}"/>
                </a:ext>
              </a:extLst>
            </p:cNvPr>
            <p:cNvCxnSpPr>
              <a:cxnSpLocks/>
              <a:stCxn id="134" idx="0"/>
              <a:endCxn id="80" idx="2"/>
            </p:cNvCxnSpPr>
            <p:nvPr/>
          </p:nvCxnSpPr>
          <p:spPr>
            <a:xfrm flipH="1" flipV="1">
              <a:off x="1655567" y="3554794"/>
              <a:ext cx="629455"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1A92018-8D63-254A-B5CB-D5D09697052C}"/>
                </a:ext>
              </a:extLst>
            </p:cNvPr>
            <p:cNvCxnSpPr>
              <a:cxnSpLocks/>
              <a:stCxn id="138" idx="0"/>
              <a:endCxn id="80" idx="2"/>
            </p:cNvCxnSpPr>
            <p:nvPr/>
          </p:nvCxnSpPr>
          <p:spPr>
            <a:xfrm flipH="1" flipV="1">
              <a:off x="1655567" y="3554794"/>
              <a:ext cx="629455"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E311CF97-3B3E-B34E-83A3-CFFF2F1DCB45}"/>
                </a:ext>
              </a:extLst>
            </p:cNvPr>
            <p:cNvCxnSpPr>
              <a:cxnSpLocks/>
              <a:stCxn id="125" idx="0"/>
              <a:endCxn id="80" idx="2"/>
            </p:cNvCxnSpPr>
            <p:nvPr/>
          </p:nvCxnSpPr>
          <p:spPr>
            <a:xfrm flipH="1" flipV="1">
              <a:off x="1655567" y="3554794"/>
              <a:ext cx="222792"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3C1FF0C2-2E21-AE45-A324-449CBCF601E0}"/>
                </a:ext>
              </a:extLst>
            </p:cNvPr>
            <p:cNvCxnSpPr>
              <a:cxnSpLocks/>
              <a:stCxn id="129" idx="0"/>
              <a:endCxn id="80" idx="2"/>
            </p:cNvCxnSpPr>
            <p:nvPr/>
          </p:nvCxnSpPr>
          <p:spPr>
            <a:xfrm flipH="1" flipV="1">
              <a:off x="1655567" y="3554794"/>
              <a:ext cx="222792"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5691676-5976-C046-BB47-A71D072946CF}"/>
                </a:ext>
              </a:extLst>
            </p:cNvPr>
            <p:cNvCxnSpPr>
              <a:cxnSpLocks/>
              <a:stCxn id="133" idx="0"/>
              <a:endCxn id="80" idx="2"/>
            </p:cNvCxnSpPr>
            <p:nvPr/>
          </p:nvCxnSpPr>
          <p:spPr>
            <a:xfrm flipH="1" flipV="1">
              <a:off x="1655567" y="3554794"/>
              <a:ext cx="222792"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67B7CE1D-B9D2-B64E-9132-6D4655FF3BCD}"/>
                </a:ext>
              </a:extLst>
            </p:cNvPr>
            <p:cNvCxnSpPr>
              <a:cxnSpLocks/>
              <a:stCxn id="137" idx="0"/>
              <a:endCxn id="80" idx="2"/>
            </p:cNvCxnSpPr>
            <p:nvPr/>
          </p:nvCxnSpPr>
          <p:spPr>
            <a:xfrm flipH="1" flipV="1">
              <a:off x="1655567" y="3554794"/>
              <a:ext cx="222792"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D267D6D8-4D04-7E4A-B809-C80212A6E75D}"/>
                </a:ext>
              </a:extLst>
            </p:cNvPr>
            <p:cNvCxnSpPr>
              <a:cxnSpLocks/>
              <a:stCxn id="124" idx="0"/>
              <a:endCxn id="80" idx="2"/>
            </p:cNvCxnSpPr>
            <p:nvPr/>
          </p:nvCxnSpPr>
          <p:spPr>
            <a:xfrm flipV="1">
              <a:off x="1471696" y="3554794"/>
              <a:ext cx="183871"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EB665BC-2BC7-FB40-B762-5D512DD68BED}"/>
                </a:ext>
              </a:extLst>
            </p:cNvPr>
            <p:cNvCxnSpPr>
              <a:cxnSpLocks/>
              <a:stCxn id="128" idx="0"/>
              <a:endCxn id="80" idx="2"/>
            </p:cNvCxnSpPr>
            <p:nvPr/>
          </p:nvCxnSpPr>
          <p:spPr>
            <a:xfrm flipV="1">
              <a:off x="1471696" y="3554794"/>
              <a:ext cx="183871"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FD75AB04-B959-234D-93E9-6B30372B09AC}"/>
                </a:ext>
              </a:extLst>
            </p:cNvPr>
            <p:cNvCxnSpPr>
              <a:cxnSpLocks/>
              <a:stCxn id="132" idx="0"/>
              <a:endCxn id="80" idx="2"/>
            </p:cNvCxnSpPr>
            <p:nvPr/>
          </p:nvCxnSpPr>
          <p:spPr>
            <a:xfrm flipV="1">
              <a:off x="1471696" y="3554794"/>
              <a:ext cx="183871"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10E3C7C-F0A0-E346-B5FA-BF7825D035B1}"/>
                </a:ext>
              </a:extLst>
            </p:cNvPr>
            <p:cNvCxnSpPr>
              <a:cxnSpLocks/>
              <a:stCxn id="136" idx="0"/>
              <a:endCxn id="80" idx="2"/>
            </p:cNvCxnSpPr>
            <p:nvPr/>
          </p:nvCxnSpPr>
          <p:spPr>
            <a:xfrm flipV="1">
              <a:off x="1471696" y="3554794"/>
              <a:ext cx="183871"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07" name="Group 206">
            <a:extLst>
              <a:ext uri="{FF2B5EF4-FFF2-40B4-BE49-F238E27FC236}">
                <a16:creationId xmlns:a16="http://schemas.microsoft.com/office/drawing/2014/main" id="{2709A801-88C5-3448-B2D3-8426DC93B79A}"/>
              </a:ext>
            </a:extLst>
          </p:cNvPr>
          <p:cNvGrpSpPr/>
          <p:nvPr/>
        </p:nvGrpSpPr>
        <p:grpSpPr>
          <a:xfrm>
            <a:off x="4435803" y="3563434"/>
            <a:ext cx="1219989" cy="1359697"/>
            <a:chOff x="1199030" y="4273287"/>
            <a:chExt cx="1219989" cy="1359697"/>
          </a:xfrm>
        </p:grpSpPr>
        <p:cxnSp>
          <p:nvCxnSpPr>
            <p:cNvPr id="208" name="Straight Connector 207">
              <a:extLst>
                <a:ext uri="{FF2B5EF4-FFF2-40B4-BE49-F238E27FC236}">
                  <a16:creationId xmlns:a16="http://schemas.microsoft.com/office/drawing/2014/main" id="{9A7FB469-3A75-114B-AEC6-67EA721049CB}"/>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781EFE94-30B5-E34B-817B-8C040C1E680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983AA76-C35A-EC40-9699-AEE7D0455E17}"/>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A023CAC-A853-EB49-A5E1-E9BF899FD41F}"/>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B86945E7-8033-0E4E-9AAA-9370F5275DAA}"/>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DC100BE9-1CF1-4643-957C-ABB6A44483DE}"/>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972B30D3-DD18-0B48-AA64-BDC20FAE8B43}"/>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004F433A-7403-044D-85A8-816E3219ED33}"/>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2BCAFF1-9FDD-C14D-B0C5-06453A9913A9}"/>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D5452C16-363C-F442-A765-6C54C63B7310}"/>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B73CC634-3D57-C945-9D35-52E4CB9BF534}"/>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A3F910E6-1469-8843-92BD-D280A1B101F9}"/>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F8B6C431-FDF0-1440-A9C3-48B27C2D8FFF}"/>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CC92CECB-87E0-8B44-9CF6-5B1582ED1285}"/>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090A914-B417-A448-9CF8-CFB5DEEAD07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5627920-6860-2B46-A167-2DAEF7FBAA2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sp>
        <p:nvSpPr>
          <p:cNvPr id="224" name="Oval 223">
            <a:extLst>
              <a:ext uri="{FF2B5EF4-FFF2-40B4-BE49-F238E27FC236}">
                <a16:creationId xmlns:a16="http://schemas.microsoft.com/office/drawing/2014/main" id="{1FB6A114-6543-5B44-A69F-AAF064A43B04}"/>
              </a:ext>
            </a:extLst>
          </p:cNvPr>
          <p:cNvSpPr/>
          <p:nvPr/>
        </p:nvSpPr>
        <p:spPr>
          <a:xfrm>
            <a:off x="9303617" y="1838146"/>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Depth-1</a:t>
            </a:r>
          </a:p>
        </p:txBody>
      </p:sp>
      <p:sp>
        <p:nvSpPr>
          <p:cNvPr id="225" name="Oval 224">
            <a:extLst>
              <a:ext uri="{FF2B5EF4-FFF2-40B4-BE49-F238E27FC236}">
                <a16:creationId xmlns:a16="http://schemas.microsoft.com/office/drawing/2014/main" id="{BDFCC2F6-3A76-AC44-8BE4-4EC40DE9139A}"/>
              </a:ext>
            </a:extLst>
          </p:cNvPr>
          <p:cNvSpPr/>
          <p:nvPr/>
        </p:nvSpPr>
        <p:spPr>
          <a:xfrm>
            <a:off x="9301552" y="2998203"/>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Depth-2</a:t>
            </a:r>
          </a:p>
        </p:txBody>
      </p:sp>
      <p:sp>
        <p:nvSpPr>
          <p:cNvPr id="226" name="Oval 225">
            <a:extLst>
              <a:ext uri="{FF2B5EF4-FFF2-40B4-BE49-F238E27FC236}">
                <a16:creationId xmlns:a16="http://schemas.microsoft.com/office/drawing/2014/main" id="{DEEB21AD-CEFA-FA4E-A995-8D16EB02DFCD}"/>
              </a:ext>
            </a:extLst>
          </p:cNvPr>
          <p:cNvSpPr/>
          <p:nvPr/>
        </p:nvSpPr>
        <p:spPr>
          <a:xfrm>
            <a:off x="9301552" y="4158260"/>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Depth-3</a:t>
            </a:r>
          </a:p>
        </p:txBody>
      </p:sp>
    </p:spTree>
    <p:extLst>
      <p:ext uri="{BB962C8B-B14F-4D97-AF65-F5344CB8AC3E}">
        <p14:creationId xmlns:p14="http://schemas.microsoft.com/office/powerpoint/2010/main" val="1708065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Task definition</a:t>
            </a:r>
          </a:p>
        </p:txBody>
      </p:sp>
      <p:sp>
        <p:nvSpPr>
          <p:cNvPr id="4" name="TextBox 3"/>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Task definition for the Hello example will run the Hello executable with a set of parameters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265C7937-4935-6B48-B76D-324A47DA4318}"/>
              </a:ext>
            </a:extLst>
          </p:cNvPr>
          <p:cNvSpPr/>
          <p:nvPr/>
        </p:nvSpPr>
        <p:spPr>
          <a:xfrm>
            <a:off x="4886960" y="1336834"/>
            <a:ext cx="6695440" cy="5016758"/>
          </a:xfrm>
          <a:prstGeom prst="rect">
            <a:avLst/>
          </a:prstGeom>
        </p:spPr>
        <p:txBody>
          <a:bodyPr wrap="square">
            <a:spAutoFit/>
          </a:bodyPr>
          <a:lstStyle/>
          <a:p>
            <a:r>
              <a:rPr lang="en-US" sz="1600" dirty="0">
                <a:solidFill>
                  <a:srgbClr val="C33720"/>
                </a:solidFill>
                <a:latin typeface="Menlo" panose="020B0609030804020204" pitchFamily="49" charset="0"/>
              </a:rPr>
              <a:t>"""The Demo exe Tasks and executable."""</a:t>
            </a: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__future__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absolute_import</a:t>
            </a:r>
            <a:endParaRPr lang="en-US" sz="1600" dirty="0">
              <a:solidFill>
                <a:srgbClr val="000000"/>
              </a:solidFill>
              <a:latin typeface="Menlo" panose="020B0609030804020204" pitchFamily="49" charset="0"/>
            </a:endParaRP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merlin.common.ensemble.bundled_tasks</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BundledTask</a:t>
            </a:r>
            <a:endParaRPr lang="en-US" sz="1600" dirty="0">
              <a:solidFill>
                <a:srgbClr val="000000"/>
              </a:solidFill>
              <a:latin typeface="Menlo" panose="020B0609030804020204" pitchFamily="49" charset="0"/>
            </a:endParaRP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merlin.common.executable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Executable</a:t>
            </a:r>
          </a:p>
          <a:p>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def</a:t>
            </a:r>
            <a:r>
              <a:rPr lang="en-US" sz="1600" dirty="0">
                <a:solidFill>
                  <a:srgbClr val="000000"/>
                </a:solidFill>
                <a:latin typeface="Menlo" panose="020B0609030804020204" pitchFamily="49" charset="0"/>
              </a:rPr>
              <a:t> </a:t>
            </a:r>
            <a:r>
              <a:rPr lang="en-US" sz="1600" dirty="0" err="1">
                <a:solidFill>
                  <a:srgbClr val="33BBC8"/>
                </a:solidFill>
                <a:latin typeface="Menlo" panose="020B0609030804020204" pitchFamily="49" charset="0"/>
              </a:rPr>
              <a:t>runexe</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kwargs</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C33720"/>
                </a:solidFill>
                <a:latin typeface="Menlo" panose="020B0609030804020204" pitchFamily="49" charset="0"/>
              </a:rPr>
              <a:t>""" Get the exe executable, set the </a:t>
            </a:r>
            <a:r>
              <a:rPr lang="en-US" sz="1600" dirty="0" err="1">
                <a:solidFill>
                  <a:srgbClr val="C33720"/>
                </a:solidFill>
                <a:latin typeface="Menlo" panose="020B0609030804020204" pitchFamily="49" charset="0"/>
              </a:rPr>
              <a:t>output_path</a:t>
            </a:r>
            <a:r>
              <a:rPr lang="en-US" sz="1600" dirty="0">
                <a:solidFill>
                  <a:srgbClr val="C33720"/>
                </a:solidFill>
                <a:latin typeface="Menlo" panose="020B0609030804020204" pitchFamily="49" charset="0"/>
              </a:rPr>
              <a:t> for this</a:t>
            </a:r>
          </a:p>
          <a:p>
            <a:r>
              <a:rPr lang="en-US" sz="1600" dirty="0">
                <a:solidFill>
                  <a:srgbClr val="C33720"/>
                </a:solidFill>
                <a:latin typeface="Menlo" panose="020B0609030804020204" pitchFamily="49" charset="0"/>
              </a:rPr>
              <a:t>    sample set and run. This is the function merlin will run.</a:t>
            </a:r>
          </a:p>
          <a:p>
            <a:r>
              <a:rPr lang="en-US" sz="1600" dirty="0">
                <a:solidFill>
                  <a:srgbClr val="C33720"/>
                </a:solidFill>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mexe</a:t>
            </a:r>
            <a:r>
              <a:rPr lang="en-US" sz="1600" dirty="0">
                <a:solidFill>
                  <a:srgbClr val="000000"/>
                </a:solidFill>
                <a:latin typeface="Menlo" panose="020B0609030804020204" pitchFamily="49" charset="0"/>
              </a:rPr>
              <a:t> = </a:t>
            </a:r>
            <a:r>
              <a:rPr lang="en-US" sz="1600" dirty="0" err="1">
                <a:solidFill>
                  <a:srgbClr val="000000"/>
                </a:solidFill>
                <a:latin typeface="Menlo" panose="020B0609030804020204" pitchFamily="49" charset="0"/>
              </a:rPr>
              <a:t>kwargs.pop</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'exe'</a:t>
            </a:r>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None</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ret = </a:t>
            </a:r>
            <a:r>
              <a:rPr lang="en-US" sz="1600" dirty="0" err="1">
                <a:solidFill>
                  <a:srgbClr val="000000"/>
                </a:solidFill>
                <a:latin typeface="Menlo" panose="020B0609030804020204" pitchFamily="49" charset="0"/>
              </a:rPr>
              <a:t>mexe.start</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kwargs</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AFAD24"/>
                </a:solidFill>
                <a:latin typeface="Menlo" panose="020B0609030804020204" pitchFamily="49" charset="0"/>
              </a:rPr>
              <a:t>return</a:t>
            </a:r>
            <a:r>
              <a:rPr lang="en-US" sz="1600" dirty="0">
                <a:solidFill>
                  <a:srgbClr val="000000"/>
                </a:solidFill>
                <a:latin typeface="Menlo" panose="020B0609030804020204" pitchFamily="49" charset="0"/>
              </a:rPr>
              <a:t> ret</a:t>
            </a:r>
          </a:p>
          <a:p>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class</a:t>
            </a:r>
            <a:r>
              <a:rPr lang="en-US" sz="1600" dirty="0">
                <a:solidFill>
                  <a:srgbClr val="000000"/>
                </a:solidFill>
                <a:latin typeface="Menlo" panose="020B0609030804020204" pitchFamily="49" charset="0"/>
              </a:rPr>
              <a:t> </a:t>
            </a:r>
            <a:r>
              <a:rPr lang="en-US" sz="1600" dirty="0" err="1">
                <a:solidFill>
                  <a:srgbClr val="33BBC8"/>
                </a:solidFill>
                <a:latin typeface="Menlo" panose="020B0609030804020204" pitchFamily="49" charset="0"/>
              </a:rPr>
              <a:t>HelloTask</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BundledTask</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AFAD24"/>
                </a:solidFill>
                <a:latin typeface="Menlo" panose="020B0609030804020204" pitchFamily="49" charset="0"/>
              </a:rPr>
              <a:t>def</a:t>
            </a:r>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__</a:t>
            </a:r>
            <a:r>
              <a:rPr lang="en-US" sz="1600" dirty="0" err="1">
                <a:solidFill>
                  <a:srgbClr val="33BBC8"/>
                </a:solidFill>
                <a:latin typeface="Menlo" panose="020B0609030804020204" pitchFamily="49" charset="0"/>
              </a:rPr>
              <a:t>init</a:t>
            </a:r>
            <a:r>
              <a:rPr lang="en-US" sz="1600" dirty="0">
                <a:solidFill>
                  <a:srgbClr val="33BBC8"/>
                </a:solidFill>
                <a:latin typeface="Menlo" panose="020B0609030804020204" pitchFamily="49" charset="0"/>
              </a:rPr>
              <a:t>__</a:t>
            </a:r>
            <a:r>
              <a:rPr lang="en-US" sz="1600" dirty="0">
                <a:solidFill>
                  <a:srgbClr val="000000"/>
                </a:solidFill>
                <a:latin typeface="Menlo" panose="020B0609030804020204" pitchFamily="49" charset="0"/>
              </a:rPr>
              <a:t>(self):</a:t>
            </a:r>
          </a:p>
          <a:p>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super</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HelloTask</a:t>
            </a:r>
            <a:r>
              <a:rPr lang="en-US" sz="1600" dirty="0">
                <a:solidFill>
                  <a:srgbClr val="000000"/>
                </a:solidFill>
                <a:latin typeface="Menlo" panose="020B0609030804020204" pitchFamily="49" charset="0"/>
              </a:rPr>
              <a:t>, self).__</a:t>
            </a:r>
            <a:r>
              <a:rPr lang="en-US" sz="1600" dirty="0" err="1">
                <a:solidFill>
                  <a:srgbClr val="000000"/>
                </a:solidFill>
                <a:latin typeface="Menlo" panose="020B0609030804020204" pitchFamily="49" charset="0"/>
              </a:rPr>
              <a:t>init</a:t>
            </a:r>
            <a:r>
              <a:rPr lang="en-US" sz="1600" dirty="0">
                <a:solidFill>
                  <a:srgbClr val="000000"/>
                </a:solidFill>
                <a:latin typeface="Menlo" panose="020B0609030804020204" pitchFamily="49" charset="0"/>
              </a:rPr>
              <a:t>__(</a:t>
            </a:r>
            <a:r>
              <a:rPr lang="en-US" sz="1600" dirty="0" err="1">
                <a:solidFill>
                  <a:srgbClr val="000000"/>
                </a:solidFill>
                <a:latin typeface="Menlo" panose="020B0609030804020204" pitchFamily="49" charset="0"/>
              </a:rPr>
              <a:t>runHello</a:t>
            </a:r>
            <a:r>
              <a:rPr lang="en-US" sz="1600" dirty="0">
                <a:solidFill>
                  <a:srgbClr val="000000"/>
                </a:solidFill>
                <a:latin typeface="Menlo" panose="020B0609030804020204" pitchFamily="49" charset="0"/>
              </a:rPr>
              <a:t>, </a:t>
            </a:r>
            <a:r>
              <a:rPr lang="en-US" sz="1600" dirty="0">
                <a:solidFill>
                  <a:srgbClr val="C33720"/>
                </a:solidFill>
                <a:latin typeface="Menlo" panose="020B0609030804020204" pitchFamily="49" charset="0"/>
              </a:rPr>
              <a:t>"hello"</a:t>
            </a:r>
            <a:r>
              <a:rPr lang="en-US" sz="1600" dirty="0">
                <a:solidFill>
                  <a:srgbClr val="000000"/>
                </a:solidFill>
                <a:latin typeface="Menlo" panose="020B0609030804020204" pitchFamily="49" charset="0"/>
              </a:rPr>
              <a:t>)</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07004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09C57-1DFF-8C4C-893F-E0783BC86396}"/>
              </a:ext>
            </a:extLst>
          </p:cNvPr>
          <p:cNvSpPr>
            <a:spLocks noGrp="1"/>
          </p:cNvSpPr>
          <p:nvPr>
            <p:ph type="title"/>
          </p:nvPr>
        </p:nvSpPr>
        <p:spPr/>
        <p:txBody>
          <a:bodyPr/>
          <a:lstStyle/>
          <a:p>
            <a:r>
              <a:rPr lang="en-US" dirty="0"/>
              <a:t>Merlin Demo : Executable definition</a:t>
            </a:r>
          </a:p>
        </p:txBody>
      </p:sp>
      <p:sp>
        <p:nvSpPr>
          <p:cNvPr id="4" name="Rectangle 3">
            <a:extLst>
              <a:ext uri="{FF2B5EF4-FFF2-40B4-BE49-F238E27FC236}">
                <a16:creationId xmlns:a16="http://schemas.microsoft.com/office/drawing/2014/main" id="{A3C31D3D-305F-6840-B256-F8797558B5B1}"/>
              </a:ext>
            </a:extLst>
          </p:cNvPr>
          <p:cNvSpPr/>
          <p:nvPr/>
        </p:nvSpPr>
        <p:spPr>
          <a:xfrm>
            <a:off x="4041913" y="1781124"/>
            <a:ext cx="8150087" cy="3139321"/>
          </a:xfrm>
          <a:prstGeom prst="rect">
            <a:avLst/>
          </a:prstGeom>
        </p:spPr>
        <p:txBody>
          <a:bodyPr wrap="square">
            <a:spAutoFit/>
          </a:bodyPr>
          <a:lstStyle/>
          <a:p>
            <a:r>
              <a:rPr lang="en-US" dirty="0">
                <a:solidFill>
                  <a:srgbClr val="CD7923"/>
                </a:solidFill>
                <a:latin typeface="Menlo" panose="020B0609030804020204" pitchFamily="49" charset="0"/>
              </a:rPr>
              <a:t> 21 </a:t>
            </a:r>
            <a:r>
              <a:rPr lang="en-US" dirty="0">
                <a:solidFill>
                  <a:srgbClr val="000000"/>
                </a:solidFill>
                <a:latin typeface="Menlo" panose="020B0609030804020204" pitchFamily="49" charset="0"/>
              </a:rPr>
              <a:t>exe = Executable(</a:t>
            </a:r>
            <a:r>
              <a:rPr lang="en-US" dirty="0" err="1">
                <a:solidFill>
                  <a:srgbClr val="000000"/>
                </a:solidFill>
                <a:latin typeface="Menlo" panose="020B0609030804020204" pitchFamily="49" charset="0"/>
              </a:rPr>
              <a:t>mpi,mpi_exe,mpi_exe_args</a:t>
            </a:r>
            <a:r>
              <a:rPr lang="en-US" dirty="0">
                <a:solidFill>
                  <a:srgbClr val="000000"/>
                </a:solidFill>
                <a:latin typeface="Menlo" panose="020B0609030804020204" pitchFamily="49" charset="0"/>
              </a:rPr>
              <a:t>,**</a:t>
            </a:r>
            <a:r>
              <a:rPr lang="en-US" dirty="0" err="1">
                <a:solidFill>
                  <a:srgbClr val="000000"/>
                </a:solidFill>
                <a:latin typeface="Menlo" panose="020B0609030804020204" pitchFamily="49" charset="0"/>
              </a:rPr>
              <a:t>cfg</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22 </a:t>
            </a:r>
            <a:r>
              <a:rPr lang="en-US" dirty="0" err="1">
                <a:solidFill>
                  <a:srgbClr val="000000"/>
                </a:solidFill>
                <a:latin typeface="Menlo" panose="020B0609030804020204" pitchFamily="49" charset="0"/>
              </a:rPr>
              <a:t>params</a:t>
            </a:r>
            <a:r>
              <a:rPr lang="en-US" dirty="0">
                <a:solidFill>
                  <a:srgbClr val="000000"/>
                </a:solidFill>
                <a:latin typeface="Menlo" panose="020B0609030804020204" pitchFamily="49" charset="0"/>
              </a:rPr>
              <a:t> = </a:t>
            </a:r>
            <a:r>
              <a:rPr lang="en-US" dirty="0" err="1">
                <a:solidFill>
                  <a:srgbClr val="33BBC8"/>
                </a:solidFill>
                <a:latin typeface="Menlo" panose="020B0609030804020204" pitchFamily="49" charset="0"/>
              </a:rPr>
              <a:t>dict</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23 </a:t>
            </a:r>
            <a:r>
              <a:rPr lang="en-US" dirty="0">
                <a:solidFill>
                  <a:srgbClr val="000000"/>
                </a:solidFill>
                <a:latin typeface="Menlo" panose="020B0609030804020204" pitchFamily="49" charset="0"/>
              </a:rPr>
              <a:t>    parm1=[</a:t>
            </a:r>
            <a:r>
              <a:rPr lang="en-US" dirty="0">
                <a:solidFill>
                  <a:srgbClr val="C33720"/>
                </a:solidFill>
                <a:latin typeface="Menlo" panose="020B0609030804020204" pitchFamily="49" charset="0"/>
              </a:rPr>
              <a:t>1.3</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1.3</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24 </a:t>
            </a:r>
            <a:r>
              <a:rPr lang="en-US" dirty="0">
                <a:solidFill>
                  <a:srgbClr val="000000"/>
                </a:solidFill>
                <a:latin typeface="Menlo" panose="020B0609030804020204" pitchFamily="49" charset="0"/>
              </a:rPr>
              <a:t>    foo=[</a:t>
            </a:r>
            <a:r>
              <a:rPr lang="en-US" dirty="0">
                <a:solidFill>
                  <a:srgbClr val="C33720"/>
                </a:solidFill>
                <a:latin typeface="Menlo" panose="020B0609030804020204" pitchFamily="49" charset="0"/>
              </a:rPr>
              <a:t>3.3</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3.3</a:t>
            </a:r>
            <a:r>
              <a:rPr lang="en-US" dirty="0">
                <a:solidFill>
                  <a:srgbClr val="000000"/>
                </a:solidFill>
                <a:latin typeface="Menlo" panose="020B0609030804020204" pitchFamily="49" charset="0"/>
              </a:rPr>
              <a:t>],      </a:t>
            </a:r>
          </a:p>
          <a:p>
            <a:r>
              <a:rPr lang="en-US" dirty="0">
                <a:solidFill>
                  <a:srgbClr val="CD7923"/>
                </a:solidFill>
                <a:latin typeface="Menlo" panose="020B0609030804020204" pitchFamily="49" charset="0"/>
              </a:rPr>
              <a:t> 25 </a:t>
            </a:r>
            <a:r>
              <a:rPr lang="en-US" dirty="0">
                <a:solidFill>
                  <a:srgbClr val="000000"/>
                </a:solidFill>
                <a:latin typeface="Menlo" panose="020B0609030804020204" pitchFamily="49" charset="0"/>
              </a:rPr>
              <a:t>    bar=[</a:t>
            </a:r>
            <a:r>
              <a:rPr lang="en-US" dirty="0">
                <a:solidFill>
                  <a:srgbClr val="C33720"/>
                </a:solidFill>
                <a:latin typeface="Menlo" panose="020B0609030804020204" pitchFamily="49" charset="0"/>
              </a:rPr>
              <a:t>5.5</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5.5</a:t>
            </a:r>
            <a:r>
              <a:rPr lang="en-US" dirty="0">
                <a:solidFill>
                  <a:srgbClr val="000000"/>
                </a:solidFill>
                <a:latin typeface="Menlo" panose="020B0609030804020204" pitchFamily="49" charset="0"/>
              </a:rPr>
              <a:t>],  </a:t>
            </a:r>
          </a:p>
          <a:p>
            <a:r>
              <a:rPr lang="en-US" dirty="0">
                <a:solidFill>
                  <a:srgbClr val="CD7923"/>
                </a:solidFill>
                <a:latin typeface="Menlo" panose="020B0609030804020204" pitchFamily="49" charset="0"/>
              </a:rPr>
              <a:t> 26 </a:t>
            </a:r>
            <a:r>
              <a:rPr lang="en-US" dirty="0">
                <a:solidFill>
                  <a:srgbClr val="000000"/>
                </a:solidFill>
                <a:latin typeface="Menlo" panose="020B0609030804020204" pitchFamily="49" charset="0"/>
              </a:rPr>
              <a:t>)</a:t>
            </a:r>
            <a:endParaRPr lang="en-US" dirty="0">
              <a:solidFill>
                <a:srgbClr val="CD7923"/>
              </a:solidFill>
              <a:latin typeface="Menlo" panose="020B0609030804020204" pitchFamily="49" charset="0"/>
            </a:endParaRPr>
          </a:p>
          <a:p>
            <a:r>
              <a:rPr lang="en-US" dirty="0">
                <a:solidFill>
                  <a:srgbClr val="CD7923"/>
                </a:solidFill>
                <a:latin typeface="Menlo" panose="020B0609030804020204" pitchFamily="49" charset="0"/>
              </a:rPr>
              <a:t> 27 </a:t>
            </a:r>
          </a:p>
          <a:p>
            <a:r>
              <a:rPr lang="en-US" dirty="0">
                <a:solidFill>
                  <a:srgbClr val="CD7923"/>
                </a:solidFill>
                <a:latin typeface="Menlo" panose="020B0609030804020204" pitchFamily="49" charset="0"/>
              </a:rPr>
              <a:t> 28 </a:t>
            </a:r>
            <a:r>
              <a:rPr lang="en-US" dirty="0">
                <a:solidFill>
                  <a:srgbClr val="000000"/>
                </a:solidFill>
                <a:latin typeface="Menlo" panose="020B0609030804020204" pitchFamily="49" charset="0"/>
              </a:rPr>
              <a:t>OUTPUT_DIR = </a:t>
            </a:r>
            <a:r>
              <a:rPr lang="en-US" dirty="0" err="1">
                <a:solidFill>
                  <a:srgbClr val="000000"/>
                </a:solidFill>
                <a:latin typeface="Menlo" panose="020B0609030804020204" pitchFamily="49" charset="0"/>
              </a:rPr>
              <a:t>os.path.join</a:t>
            </a:r>
            <a:r>
              <a:rPr lang="en-US" dirty="0">
                <a:solidFill>
                  <a:srgbClr val="000000"/>
                </a:solidFill>
                <a:latin typeface="Menlo" panose="020B0609030804020204" pitchFamily="49" charset="0"/>
              </a:rPr>
              <a:t>(</a:t>
            </a:r>
            <a:r>
              <a:rPr lang="en-US" dirty="0" err="1">
                <a:solidFill>
                  <a:srgbClr val="000000"/>
                </a:solidFill>
                <a:latin typeface="Menlo" panose="020B0609030804020204" pitchFamily="49" charset="0"/>
              </a:rPr>
              <a:t>runpath</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'EXE_OUTPUT_D'</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29 </a:t>
            </a:r>
            <a:r>
              <a:rPr lang="en-US" dirty="0">
                <a:solidFill>
                  <a:srgbClr val="000000"/>
                </a:solidFill>
                <a:latin typeface="Menlo" panose="020B0609030804020204" pitchFamily="49" charset="0"/>
              </a:rPr>
              <a:t>DEFAULT_SAMPLES = </a:t>
            </a:r>
            <a:r>
              <a:rPr lang="en-US" dirty="0">
                <a:solidFill>
                  <a:srgbClr val="C33720"/>
                </a:solidFill>
                <a:latin typeface="Menlo" panose="020B0609030804020204" pitchFamily="49" charset="0"/>
              </a:rPr>
              <a:t>10</a:t>
            </a:r>
            <a:endParaRPr lang="en-US" dirty="0">
              <a:solidFill>
                <a:srgbClr val="000000"/>
              </a:solidFill>
              <a:latin typeface="Menlo" panose="020B0609030804020204" pitchFamily="49" charset="0"/>
            </a:endParaRPr>
          </a:p>
          <a:p>
            <a:r>
              <a:rPr lang="en-US" dirty="0">
                <a:solidFill>
                  <a:srgbClr val="CD7923"/>
                </a:solidFill>
                <a:latin typeface="Menlo" panose="020B0609030804020204" pitchFamily="49" charset="0"/>
              </a:rPr>
              <a:t> 30 </a:t>
            </a:r>
            <a:r>
              <a:rPr lang="en-US" dirty="0">
                <a:solidFill>
                  <a:srgbClr val="000000"/>
                </a:solidFill>
                <a:latin typeface="Menlo" panose="020B0609030804020204" pitchFamily="49" charset="0"/>
              </a:rPr>
              <a:t>BUNDLE_SIZE = </a:t>
            </a:r>
            <a:r>
              <a:rPr lang="en-US" dirty="0">
                <a:solidFill>
                  <a:srgbClr val="C33720"/>
                </a:solidFill>
                <a:latin typeface="Menlo" panose="020B0609030804020204" pitchFamily="49" charset="0"/>
              </a:rPr>
              <a:t>1</a:t>
            </a:r>
            <a:endParaRPr lang="en-US" dirty="0">
              <a:solidFill>
                <a:srgbClr val="000000"/>
              </a:solidFill>
              <a:latin typeface="Menlo" panose="020B0609030804020204" pitchFamily="49" charset="0"/>
            </a:endParaRPr>
          </a:p>
          <a:p>
            <a:r>
              <a:rPr lang="en-US" dirty="0">
                <a:solidFill>
                  <a:srgbClr val="CD7923"/>
                </a:solidFill>
                <a:latin typeface="Menlo" panose="020B0609030804020204" pitchFamily="49" charset="0"/>
              </a:rPr>
              <a:t> 31 </a:t>
            </a:r>
            <a:r>
              <a:rPr lang="en-US" dirty="0">
                <a:solidFill>
                  <a:srgbClr val="000000"/>
                </a:solidFill>
                <a:latin typeface="Menlo" panose="020B0609030804020204" pitchFamily="49" charset="0"/>
              </a:rPr>
              <a:t>DIRECTORY_SIZES = [</a:t>
            </a:r>
            <a:r>
              <a:rPr lang="en-US" dirty="0">
                <a:solidFill>
                  <a:srgbClr val="C33720"/>
                </a:solidFill>
                <a:latin typeface="Menlo" panose="020B0609030804020204" pitchFamily="49" charset="0"/>
              </a:rPr>
              <a:t>4</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2</a:t>
            </a:r>
            <a:r>
              <a:rPr lang="en-US" dirty="0">
                <a:solidFill>
                  <a:srgbClr val="000000"/>
                </a:solidFill>
                <a:latin typeface="Menlo" panose="020B0609030804020204" pitchFamily="49" charset="0"/>
              </a:rPr>
              <a:t>]</a:t>
            </a:r>
          </a:p>
        </p:txBody>
      </p:sp>
      <p:sp>
        <p:nvSpPr>
          <p:cNvPr id="5" name="TextBox 4">
            <a:extLst>
              <a:ext uri="{FF2B5EF4-FFF2-40B4-BE49-F238E27FC236}">
                <a16:creationId xmlns:a16="http://schemas.microsoft.com/office/drawing/2014/main" id="{2C357A36-7009-6744-ABFC-DC825E822119}"/>
              </a:ext>
            </a:extLst>
          </p:cNvPr>
          <p:cNvSpPr txBox="1"/>
          <p:nvPr/>
        </p:nvSpPr>
        <p:spPr>
          <a:xfrm>
            <a:off x="307671" y="164277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configuration for a single Executable is is created, this </a:t>
            </a:r>
            <a:r>
              <a:rPr lang="en-US" sz="2000" dirty="0" err="1"/>
              <a:t>excutable</a:t>
            </a:r>
            <a:r>
              <a:rPr lang="en-US" sz="2000" dirty="0"/>
              <a:t> will be given a sample set to run by the Ensemble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54668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Samples and Ensemble setup</a:t>
            </a:r>
          </a:p>
        </p:txBody>
      </p:sp>
      <p:sp>
        <p:nvSpPr>
          <p:cNvPr id="4" name="TextBox 3"/>
          <p:cNvSpPr txBox="1"/>
          <p:nvPr/>
        </p:nvSpPr>
        <p:spPr>
          <a:xfrm>
            <a:off x="609600" y="1434645"/>
            <a:ext cx="4724400" cy="357020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samples are written to a file from use by the </a:t>
            </a:r>
            <a:r>
              <a:rPr lang="en-US" sz="2000" dirty="0" err="1"/>
              <a:t>Emsemble</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t>
            </a:r>
            <a:r>
              <a:rPr lang="en-US" sz="2000" dirty="0" err="1"/>
              <a:t>Emsemble</a:t>
            </a:r>
            <a:r>
              <a:rPr lang="en-US" sz="2000" dirty="0"/>
              <a:t> and Executable are configured using the setup </a:t>
            </a:r>
            <a:r>
              <a:rPr lang="en-US" sz="2000" dirty="0" err="1"/>
              <a:t>dict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3977E2F2-0451-8040-91CA-876CEBF255DF}"/>
              </a:ext>
            </a:extLst>
          </p:cNvPr>
          <p:cNvSpPr/>
          <p:nvPr/>
        </p:nvSpPr>
        <p:spPr>
          <a:xfrm>
            <a:off x="5049078" y="1434645"/>
            <a:ext cx="6255026" cy="5047536"/>
          </a:xfrm>
          <a:prstGeom prst="rect">
            <a:avLst/>
          </a:prstGeom>
        </p:spPr>
        <p:txBody>
          <a:bodyPr wrap="square">
            <a:spAutoFit/>
          </a:bodyPr>
          <a:lstStyle/>
          <a:p>
            <a:r>
              <a:rPr lang="en-US" sz="1400" dirty="0">
                <a:solidFill>
                  <a:srgbClr val="CD7923"/>
                </a:solidFill>
                <a:latin typeface="Menlo" panose="020B0609030804020204" pitchFamily="49" charset="0"/>
              </a:rPr>
              <a:t> 33 </a:t>
            </a:r>
            <a:r>
              <a:rPr lang="en-US" sz="1400" dirty="0">
                <a:solidFill>
                  <a:srgbClr val="5230E1"/>
                </a:solidFill>
                <a:latin typeface="Menlo" panose="020B0609030804020204" pitchFamily="49" charset="0"/>
              </a:rPr>
              <a:t># The number of samples to run with.</a:t>
            </a:r>
          </a:p>
          <a:p>
            <a:r>
              <a:rPr lang="en-US" sz="1400" dirty="0">
                <a:solidFill>
                  <a:srgbClr val="CD7923"/>
                </a:solidFill>
                <a:latin typeface="Menlo" panose="020B0609030804020204" pitchFamily="49" charset="0"/>
              </a:rPr>
              <a:t> 34 try</a:t>
            </a:r>
            <a:r>
              <a:rPr lang="en-US" sz="1400" dirty="0">
                <a:solidFill>
                  <a:srgbClr val="000000"/>
                </a:solidFill>
                <a:latin typeface="Menlo" panose="020B0609030804020204" pitchFamily="49" charset="0"/>
              </a:rPr>
              <a:t>:</a:t>
            </a:r>
            <a:endParaRPr lang="en-US" sz="1400" dirty="0">
              <a:solidFill>
                <a:srgbClr val="CD7923"/>
              </a:solidFill>
              <a:latin typeface="Menlo" panose="020B0609030804020204" pitchFamily="49" charset="0"/>
            </a:endParaRPr>
          </a:p>
          <a:p>
            <a:r>
              <a:rPr lang="en-US" sz="1400" dirty="0">
                <a:solidFill>
                  <a:srgbClr val="CD7923"/>
                </a:solidFill>
                <a:latin typeface="Menlo" panose="020B0609030804020204" pitchFamily="49" charset="0"/>
              </a:rPr>
              <a:t> 35 </a:t>
            </a:r>
            <a:r>
              <a:rPr lang="en-US" sz="1400" dirty="0">
                <a:solidFill>
                  <a:srgbClr val="000000"/>
                </a:solidFill>
                <a:latin typeface="Menlo" panose="020B0609030804020204" pitchFamily="49" charset="0"/>
              </a:rPr>
              <a:t>    </a:t>
            </a:r>
            <a:r>
              <a:rPr lang="en-US" sz="1400" dirty="0">
                <a:solidFill>
                  <a:srgbClr val="33BBC8"/>
                </a:solidFill>
                <a:latin typeface="Menlo" panose="020B0609030804020204" pitchFamily="49" charset="0"/>
              </a:rPr>
              <a:t>print</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"Input {0}"</a:t>
            </a:r>
            <a:r>
              <a:rPr lang="en-US" sz="1400" dirty="0">
                <a:solidFill>
                  <a:srgbClr val="000000"/>
                </a:solidFill>
                <a:latin typeface="Menlo" panose="020B0609030804020204" pitchFamily="49" charset="0"/>
              </a:rPr>
              <a:t>.format(</a:t>
            </a:r>
            <a:r>
              <a:rPr lang="en-US" sz="1400" dirty="0" err="1">
                <a:solidFill>
                  <a:srgbClr val="000000"/>
                </a:solidFill>
                <a:latin typeface="Menlo" panose="020B0609030804020204" pitchFamily="49" charset="0"/>
              </a:rPr>
              <a:t>sys.argv</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36 </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 </a:t>
            </a:r>
            <a:r>
              <a:rPr lang="en-US" sz="1400" dirty="0" err="1">
                <a:solidFill>
                  <a:srgbClr val="33BBC8"/>
                </a:solidFill>
                <a:latin typeface="Menlo" panose="020B0609030804020204" pitchFamily="49" charset="0"/>
              </a:rPr>
              <a:t>int</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sys.argv</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37 except</a:t>
            </a:r>
            <a:r>
              <a:rPr lang="en-US" sz="1400" dirty="0">
                <a:solidFill>
                  <a:srgbClr val="000000"/>
                </a:solidFill>
                <a:latin typeface="Menlo" panose="020B0609030804020204" pitchFamily="49" charset="0"/>
              </a:rPr>
              <a:t> </a:t>
            </a:r>
            <a:r>
              <a:rPr lang="en-US" sz="1400" dirty="0" err="1">
                <a:solidFill>
                  <a:srgbClr val="34BC26"/>
                </a:solidFill>
                <a:latin typeface="Menlo" panose="020B0609030804020204" pitchFamily="49" charset="0"/>
              </a:rPr>
              <a:t>IndexError</a:t>
            </a:r>
            <a:r>
              <a:rPr lang="en-US" sz="1400" dirty="0">
                <a:solidFill>
                  <a:srgbClr val="000000"/>
                </a:solidFill>
                <a:latin typeface="Menlo" panose="020B0609030804020204" pitchFamily="49" charset="0"/>
              </a:rPr>
              <a:t>:</a:t>
            </a:r>
            <a:endParaRPr lang="en-US" sz="1400" dirty="0">
              <a:solidFill>
                <a:srgbClr val="CD7923"/>
              </a:solidFill>
              <a:latin typeface="Menlo" panose="020B0609030804020204" pitchFamily="49" charset="0"/>
            </a:endParaRPr>
          </a:p>
          <a:p>
            <a:r>
              <a:rPr lang="en-US" sz="1400" dirty="0">
                <a:solidFill>
                  <a:srgbClr val="CD7923"/>
                </a:solidFill>
                <a:latin typeface="Menlo" panose="020B0609030804020204" pitchFamily="49" charset="0"/>
              </a:rPr>
              <a:t> 38 </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 DEFAULT_SAMPLES</a:t>
            </a:r>
          </a:p>
          <a:p>
            <a:r>
              <a:rPr lang="en-US" sz="1400" dirty="0">
                <a:solidFill>
                  <a:srgbClr val="CD7923"/>
                </a:solidFill>
                <a:latin typeface="Menlo" panose="020B0609030804020204" pitchFamily="49" charset="0"/>
              </a:rPr>
              <a:t> 39 </a:t>
            </a:r>
            <a:r>
              <a:rPr lang="en-US" sz="1400" dirty="0">
                <a:solidFill>
                  <a:srgbClr val="000000"/>
                </a:solidFill>
                <a:latin typeface="Menlo" panose="020B0609030804020204" pitchFamily="49" charset="0"/>
              </a:rPr>
              <a:t>filename =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exesamples.npy</a:t>
            </a:r>
            <a:r>
              <a:rPr lang="en-US" sz="1400" dirty="0">
                <a:solidFill>
                  <a:srgbClr val="C33720"/>
                </a:solidFill>
                <a:latin typeface="Menlo" panose="020B0609030804020204" pitchFamily="49" charset="0"/>
              </a:rPr>
              <a:t>"</a:t>
            </a:r>
          </a:p>
          <a:p>
            <a:r>
              <a:rPr lang="en-US" sz="1400" dirty="0">
                <a:solidFill>
                  <a:srgbClr val="CD7923"/>
                </a:solidFill>
                <a:latin typeface="Menlo" panose="020B0609030804020204" pitchFamily="49" charset="0"/>
              </a:rPr>
              <a:t> 40 </a:t>
            </a:r>
            <a:r>
              <a:rPr lang="en-US" sz="1400" dirty="0" err="1">
                <a:solidFill>
                  <a:srgbClr val="000000"/>
                </a:solidFill>
                <a:latin typeface="Menlo" panose="020B0609030804020204" pitchFamily="49" charset="0"/>
              </a:rPr>
              <a:t>naxes</a:t>
            </a:r>
            <a:r>
              <a:rPr lang="en-US" sz="1400" dirty="0">
                <a:solidFill>
                  <a:srgbClr val="000000"/>
                </a:solidFill>
                <a:latin typeface="Menlo" panose="020B0609030804020204" pitchFamily="49" charset="0"/>
              </a:rPr>
              <a:t> = </a:t>
            </a:r>
            <a:r>
              <a:rPr lang="en-US" sz="1400" dirty="0">
                <a:solidFill>
                  <a:srgbClr val="C33720"/>
                </a:solidFill>
                <a:latin typeface="Menlo" panose="020B0609030804020204" pitchFamily="49" charset="0"/>
              </a:rPr>
              <a:t>8</a:t>
            </a:r>
            <a:endParaRPr lang="en-US" sz="1400" dirty="0">
              <a:solidFill>
                <a:srgbClr val="000000"/>
              </a:solidFill>
              <a:latin typeface="Menlo" panose="020B0609030804020204" pitchFamily="49" charset="0"/>
            </a:endParaRPr>
          </a:p>
          <a:p>
            <a:r>
              <a:rPr lang="en-US" sz="1400" dirty="0">
                <a:solidFill>
                  <a:srgbClr val="CD7923"/>
                </a:solidFill>
                <a:latin typeface="Menlo" panose="020B0609030804020204" pitchFamily="49" charset="0"/>
              </a:rPr>
              <a:t> 41 </a:t>
            </a:r>
            <a:r>
              <a:rPr lang="en-US" sz="1400" dirty="0" err="1">
                <a:solidFill>
                  <a:srgbClr val="000000"/>
                </a:solidFill>
                <a:latin typeface="Menlo" panose="020B0609030804020204" pitchFamily="49" charset="0"/>
              </a:rPr>
              <a:t>numpy.save</a:t>
            </a:r>
            <a:r>
              <a:rPr lang="en-US" sz="1400" dirty="0">
                <a:solidFill>
                  <a:srgbClr val="000000"/>
                </a:solidFill>
                <a:latin typeface="Menlo" panose="020B0609030804020204" pitchFamily="49" charset="0"/>
              </a:rPr>
              <a:t>(filename, </a:t>
            </a:r>
            <a:r>
              <a:rPr lang="en-US" sz="1400" dirty="0" err="1">
                <a:solidFill>
                  <a:srgbClr val="000000"/>
                </a:solidFill>
                <a:latin typeface="Menlo" panose="020B0609030804020204" pitchFamily="49" charset="0"/>
              </a:rPr>
              <a:t>numpy.random.uniform</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0.</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naxes</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42 </a:t>
            </a:r>
            <a:r>
              <a:rPr lang="en-US" sz="1400" dirty="0" err="1">
                <a:solidFill>
                  <a:srgbClr val="000000"/>
                </a:solidFill>
                <a:latin typeface="Menlo" panose="020B0609030804020204" pitchFamily="49" charset="0"/>
              </a:rPr>
              <a:t>my_sample_descriptor</a:t>
            </a:r>
            <a:r>
              <a:rPr lang="en-US" sz="1400" dirty="0">
                <a:solidFill>
                  <a:srgbClr val="000000"/>
                </a:solidFill>
                <a:latin typeface="Menlo" panose="020B0609030804020204" pitchFamily="49" charset="0"/>
              </a:rPr>
              <a:t> = </a:t>
            </a:r>
            <a:r>
              <a:rPr lang="en-US" sz="1400" dirty="0" err="1">
                <a:solidFill>
                  <a:srgbClr val="000000"/>
                </a:solidFill>
                <a:latin typeface="Menlo" panose="020B0609030804020204" pitchFamily="49" charset="0"/>
              </a:rPr>
              <a:t>FileSampleDescriptor</a:t>
            </a:r>
            <a:r>
              <a:rPr lang="en-US" sz="1400" dirty="0">
                <a:solidFill>
                  <a:srgbClr val="000000"/>
                </a:solidFill>
                <a:latin typeface="Menlo" panose="020B0609030804020204" pitchFamily="49" charset="0"/>
              </a:rPr>
              <a:t>(filename)</a:t>
            </a:r>
          </a:p>
          <a:p>
            <a:r>
              <a:rPr lang="en-US" sz="1400" dirty="0">
                <a:solidFill>
                  <a:srgbClr val="CD7923"/>
                </a:solidFill>
                <a:latin typeface="Menlo" panose="020B0609030804020204" pitchFamily="49" charset="0"/>
              </a:rPr>
              <a:t> 43 </a:t>
            </a:r>
            <a:r>
              <a:rPr lang="en-US" sz="1400" dirty="0" err="1">
                <a:solidFill>
                  <a:srgbClr val="000000"/>
                </a:solidFill>
                <a:latin typeface="Menlo" panose="020B0609030804020204" pitchFamily="49" charset="0"/>
              </a:rPr>
              <a:t>my_samples</a:t>
            </a:r>
            <a:r>
              <a:rPr lang="en-US" sz="1400" dirty="0">
                <a:solidFill>
                  <a:srgbClr val="000000"/>
                </a:solidFill>
                <a:latin typeface="Menlo" panose="020B0609030804020204" pitchFamily="49" charset="0"/>
              </a:rPr>
              <a:t> = </a:t>
            </a:r>
            <a:r>
              <a:rPr lang="en-US" sz="1400" dirty="0" err="1">
                <a:solidFill>
                  <a:srgbClr val="000000"/>
                </a:solidFill>
                <a:latin typeface="Menlo" panose="020B0609030804020204" pitchFamily="49" charset="0"/>
              </a:rPr>
              <a:t>FileSampleGenerator</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my_sample_descriptor</a:t>
            </a:r>
            <a:r>
              <a:rPr lang="en-US" sz="1400" dirty="0">
                <a:solidFill>
                  <a:srgbClr val="000000"/>
                </a:solidFill>
                <a:latin typeface="Menlo" panose="020B0609030804020204" pitchFamily="49" charset="0"/>
              </a:rPr>
              <a:t>).generate()</a:t>
            </a:r>
          </a:p>
          <a:p>
            <a:r>
              <a:rPr lang="en-US" sz="1400" dirty="0">
                <a:solidFill>
                  <a:srgbClr val="CD7923"/>
                </a:solidFill>
                <a:latin typeface="Menlo" panose="020B0609030804020204" pitchFamily="49" charset="0"/>
              </a:rPr>
              <a:t> 44 </a:t>
            </a:r>
            <a:r>
              <a:rPr lang="en-US" sz="1400" dirty="0">
                <a:solidFill>
                  <a:srgbClr val="5230E1"/>
                </a:solidFill>
                <a:latin typeface="Menlo" panose="020B0609030804020204" pitchFamily="49" charset="0"/>
              </a:rPr>
              <a:t># Workflow parameters and setup configurations.</a:t>
            </a:r>
          </a:p>
          <a:p>
            <a:r>
              <a:rPr lang="en-US" sz="1400" dirty="0">
                <a:solidFill>
                  <a:srgbClr val="CD7923"/>
                </a:solidFill>
                <a:latin typeface="Menlo" panose="020B0609030804020204" pitchFamily="49" charset="0"/>
              </a:rPr>
              <a:t> 45 </a:t>
            </a:r>
            <a:r>
              <a:rPr lang="en-US" sz="1400" dirty="0">
                <a:solidFill>
                  <a:srgbClr val="000000"/>
                </a:solidFill>
                <a:latin typeface="Menlo" panose="020B0609030804020204" pitchFamily="49" charset="0"/>
              </a:rPr>
              <a:t>setup = {</a:t>
            </a:r>
          </a:p>
          <a:p>
            <a:r>
              <a:rPr lang="en-US" sz="1400" dirty="0">
                <a:solidFill>
                  <a:srgbClr val="CD7923"/>
                </a:solidFill>
                <a:latin typeface="Menlo" panose="020B0609030804020204" pitchFamily="49" charset="0"/>
              </a:rPr>
              <a:t> 46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'samples'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my_samples</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47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outdir</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OUTPUT_DIR,</a:t>
            </a:r>
          </a:p>
          <a:p>
            <a:r>
              <a:rPr lang="en-US" sz="1400" dirty="0">
                <a:solidFill>
                  <a:srgbClr val="CD7923"/>
                </a:solidFill>
                <a:latin typeface="Menlo" panose="020B0609030804020204" pitchFamily="49" charset="0"/>
              </a:rPr>
              <a:t> 48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bundle_size</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BUNDLE_SIZE,</a:t>
            </a:r>
          </a:p>
          <a:p>
            <a:r>
              <a:rPr lang="en-US" sz="1400" dirty="0">
                <a:solidFill>
                  <a:srgbClr val="CD7923"/>
                </a:solidFill>
                <a:latin typeface="Menlo" panose="020B0609030804020204" pitchFamily="49" charset="0"/>
              </a:rPr>
              <a:t> 49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directory_sizes</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DIRECTORY_SIZES,</a:t>
            </a:r>
          </a:p>
          <a:p>
            <a:r>
              <a:rPr lang="en-US" sz="1400" dirty="0">
                <a:solidFill>
                  <a:srgbClr val="CD7923"/>
                </a:solidFill>
                <a:latin typeface="Menlo" panose="020B0609030804020204" pitchFamily="49" charset="0"/>
              </a:rPr>
              <a:t> 50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archive_path</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ARCHIVE_DIR,</a:t>
            </a:r>
          </a:p>
          <a:p>
            <a:r>
              <a:rPr lang="en-US" sz="1400" dirty="0">
                <a:solidFill>
                  <a:srgbClr val="CD7923"/>
                </a:solidFill>
                <a:latin typeface="Menlo" panose="020B0609030804020204" pitchFamily="49" charset="0"/>
              </a:rPr>
              <a:t> 51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'exe'</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mpi_exe</a:t>
            </a:r>
            <a:r>
              <a:rPr lang="en-US" sz="1400" dirty="0">
                <a:solidFill>
                  <a:srgbClr val="000000"/>
                </a:solidFill>
                <a:latin typeface="Menlo" panose="020B0609030804020204" pitchFamily="49" charset="0"/>
              </a:rPr>
              <a:t>, </a:t>
            </a:r>
          </a:p>
          <a:p>
            <a:r>
              <a:rPr lang="en-US" sz="1400" dirty="0">
                <a:solidFill>
                  <a:srgbClr val="CD7923"/>
                </a:solidFill>
                <a:latin typeface="Menlo" panose="020B0609030804020204" pitchFamily="49" charset="0"/>
              </a:rPr>
              <a:t> 52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'parameters'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params</a:t>
            </a:r>
            <a:endParaRPr lang="en-US" sz="1400" dirty="0">
              <a:solidFill>
                <a:srgbClr val="000000"/>
              </a:solidFill>
              <a:latin typeface="Menlo" panose="020B0609030804020204" pitchFamily="49" charset="0"/>
            </a:endParaRPr>
          </a:p>
          <a:p>
            <a:r>
              <a:rPr lang="en-US" sz="1400" dirty="0">
                <a:solidFill>
                  <a:srgbClr val="CD7923"/>
                </a:solidFill>
                <a:latin typeface="Menlo" panose="020B0609030804020204" pitchFamily="49" charset="0"/>
              </a:rPr>
              <a:t> 53 </a:t>
            </a:r>
            <a:r>
              <a:rPr lang="en-US" sz="1400" dirty="0">
                <a:solidFill>
                  <a:srgbClr val="000000"/>
                </a:solidFill>
                <a:latin typeface="Menlo" panose="020B0609030804020204" pitchFamily="49" charset="0"/>
              </a:rPr>
              <a:t>}   </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73598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Ensemble definition and run</a:t>
            </a:r>
          </a:p>
        </p:txBody>
      </p:sp>
      <p:sp>
        <p:nvSpPr>
          <p:cNvPr id="4" name="TextBox 3"/>
          <p:cNvSpPr txBox="1"/>
          <p:nvPr/>
        </p:nvSpPr>
        <p:spPr>
          <a:xfrm>
            <a:off x="609600" y="1434645"/>
            <a:ext cx="4724400" cy="477053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a:t>
            </a:r>
            <a:r>
              <a:rPr lang="en-US" sz="2000" dirty="0" err="1"/>
              <a:t>ExeEmsemble</a:t>
            </a:r>
            <a:r>
              <a:rPr lang="en-US" sz="2000" dirty="0"/>
              <a:t> contains the methods to launch the job and the specific task that will be run and the methods for creating the sample list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Ensemble is then run and waits for all tasks to complete before archiving the results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F3BC4CF8-CEC7-1C45-96C0-C5A010500D69}"/>
              </a:ext>
            </a:extLst>
          </p:cNvPr>
          <p:cNvSpPr/>
          <p:nvPr/>
        </p:nvSpPr>
        <p:spPr>
          <a:xfrm>
            <a:off x="5678557" y="1434645"/>
            <a:ext cx="6096000" cy="4247317"/>
          </a:xfrm>
          <a:prstGeom prst="rect">
            <a:avLst/>
          </a:prstGeom>
        </p:spPr>
        <p:txBody>
          <a:bodyPr>
            <a:spAutoFit/>
          </a:bodyPr>
          <a:lstStyle/>
          <a:p>
            <a:r>
              <a:rPr lang="en-US" dirty="0">
                <a:solidFill>
                  <a:srgbClr val="CD7923"/>
                </a:solidFill>
                <a:latin typeface="Menlo" panose="020B0609030804020204" pitchFamily="49" charset="0"/>
              </a:rPr>
              <a:t> 54 </a:t>
            </a:r>
            <a:r>
              <a:rPr lang="en-US" dirty="0">
                <a:solidFill>
                  <a:srgbClr val="000000"/>
                </a:solidFill>
                <a:latin typeface="Menlo" panose="020B0609030804020204" pitchFamily="49" charset="0"/>
              </a:rPr>
              <a:t>ensemble = </a:t>
            </a:r>
            <a:r>
              <a:rPr lang="en-US" dirty="0" err="1">
                <a:solidFill>
                  <a:srgbClr val="000000"/>
                </a:solidFill>
                <a:latin typeface="Menlo" panose="020B0609030804020204" pitchFamily="49" charset="0"/>
              </a:rPr>
              <a:t>ExeEnsemble</a:t>
            </a:r>
            <a:r>
              <a:rPr lang="en-US" dirty="0">
                <a:solidFill>
                  <a:srgbClr val="000000"/>
                </a:solidFill>
                <a:latin typeface="Menlo" panose="020B0609030804020204" pitchFamily="49" charset="0"/>
              </a:rPr>
              <a:t>(</a:t>
            </a:r>
            <a:r>
              <a:rPr lang="en-US" dirty="0">
                <a:solidFill>
                  <a:srgbClr val="C33720"/>
                </a:solidFill>
                <a:latin typeface="Menlo" panose="020B0609030804020204" pitchFamily="49" charset="0"/>
              </a:rPr>
              <a:t>'Demo </a:t>
            </a:r>
            <a:r>
              <a:rPr lang="en-US" dirty="0" err="1">
                <a:solidFill>
                  <a:srgbClr val="C33720"/>
                </a:solidFill>
                <a:latin typeface="Menlo" panose="020B0609030804020204" pitchFamily="49" charset="0"/>
              </a:rPr>
              <a:t>Ensemble'</a:t>
            </a:r>
            <a:r>
              <a:rPr lang="en-US" dirty="0" err="1">
                <a:solidFill>
                  <a:srgbClr val="000000"/>
                </a:solidFill>
                <a:latin typeface="Menlo" panose="020B0609030804020204" pitchFamily="49" charset="0"/>
              </a:rPr>
              <a:t>,</a:t>
            </a:r>
            <a:r>
              <a:rPr lang="en-US" dirty="0" err="1">
                <a:solidFill>
                  <a:srgbClr val="C33720"/>
                </a:solidFill>
                <a:latin typeface="Menlo" panose="020B0609030804020204" pitchFamily="49" charset="0"/>
              </a:rPr>
              <a:t>'Demo</a:t>
            </a:r>
            <a:r>
              <a:rPr lang="en-US" dirty="0">
                <a:solidFill>
                  <a:srgbClr val="C33720"/>
                </a:solidFill>
                <a:latin typeface="Menlo" panose="020B0609030804020204" pitchFamily="49" charset="0"/>
              </a:rPr>
              <a:t>’</a:t>
            </a:r>
            <a:r>
              <a:rPr lang="en-US" dirty="0">
                <a:solidFill>
                  <a:srgbClr val="000000"/>
                </a:solidFill>
                <a:latin typeface="Menlo" panose="020B0609030804020204" pitchFamily="49" charset="0"/>
              </a:rPr>
              <a:t>, </a:t>
            </a:r>
            <a:r>
              <a:rPr lang="en-US" dirty="0" err="1">
                <a:solidFill>
                  <a:srgbClr val="000000"/>
                </a:solidFill>
                <a:latin typeface="Menlo" panose="020B0609030804020204" pitchFamily="49" charset="0"/>
              </a:rPr>
              <a:t>HelloTask</a:t>
            </a:r>
            <a:r>
              <a:rPr lang="en-US" dirty="0">
                <a:solidFill>
                  <a:srgbClr val="000000"/>
                </a:solidFill>
                <a:latin typeface="Menlo" panose="020B0609030804020204" pitchFamily="49" charset="0"/>
              </a:rPr>
              <a:t>, **setup)</a:t>
            </a:r>
          </a:p>
          <a:p>
            <a:r>
              <a:rPr lang="en-US" dirty="0">
                <a:solidFill>
                  <a:srgbClr val="CD7923"/>
                </a:solidFill>
                <a:latin typeface="Menlo" panose="020B0609030804020204" pitchFamily="49" charset="0"/>
              </a:rPr>
              <a:t> 55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"Queueing tasks..."</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56 </a:t>
            </a:r>
            <a:r>
              <a:rPr lang="en-US" dirty="0" err="1">
                <a:solidFill>
                  <a:srgbClr val="000000"/>
                </a:solidFill>
                <a:latin typeface="Menlo" panose="020B0609030804020204" pitchFamily="49" charset="0"/>
              </a:rPr>
              <a:t>ensemble.setup</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57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"waiting for tasks (worker needs to be live for this to return)</a:t>
            </a:r>
            <a:r>
              <a:rPr lang="en-US" dirty="0">
                <a:solidFill>
                  <a:srgbClr val="D53BD3"/>
                </a:solidFill>
                <a:latin typeface="Menlo" panose="020B0609030804020204" pitchFamily="49" charset="0"/>
              </a:rPr>
              <a:t>\n</a:t>
            </a:r>
            <a:r>
              <a:rPr lang="en-US" dirty="0">
                <a:solidFill>
                  <a:srgbClr val="C33720"/>
                </a:solidFill>
                <a:latin typeface="Menlo" panose="020B0609030804020204" pitchFamily="49" charset="0"/>
              </a:rPr>
              <a:t>"</a:t>
            </a:r>
          </a:p>
          <a:p>
            <a:r>
              <a:rPr lang="en-US" dirty="0">
                <a:solidFill>
                  <a:srgbClr val="CD7923"/>
                </a:solidFill>
                <a:latin typeface="Menlo" panose="020B0609030804020204" pitchFamily="49" charset="0"/>
              </a:rPr>
              <a:t> 58 </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"This test assumes the worker has access to same file system as</a:t>
            </a:r>
            <a:r>
              <a:rPr lang="en-US" dirty="0">
                <a:solidFill>
                  <a:srgbClr val="D53BD3"/>
                </a:solidFill>
                <a:latin typeface="Menlo" panose="020B0609030804020204" pitchFamily="49" charset="0"/>
              </a:rPr>
              <a:t>\n</a:t>
            </a:r>
            <a:r>
              <a:rPr lang="en-US" dirty="0">
                <a:solidFill>
                  <a:srgbClr val="C33720"/>
                </a:solidFill>
                <a:latin typeface="Menlo" panose="020B0609030804020204" pitchFamily="49" charset="0"/>
              </a:rPr>
              <a:t>"</a:t>
            </a:r>
          </a:p>
          <a:p>
            <a:r>
              <a:rPr lang="en-US" dirty="0">
                <a:solidFill>
                  <a:srgbClr val="CD7923"/>
                </a:solidFill>
                <a:latin typeface="Menlo" panose="020B0609030804020204" pitchFamily="49" charset="0"/>
              </a:rPr>
              <a:t> 59 </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"this test"</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60 </a:t>
            </a:r>
            <a:r>
              <a:rPr lang="en-US" dirty="0" err="1">
                <a:solidFill>
                  <a:srgbClr val="000000"/>
                </a:solidFill>
                <a:latin typeface="Menlo" panose="020B0609030804020204" pitchFamily="49" charset="0"/>
              </a:rPr>
              <a:t>ensemble.run</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61 </a:t>
            </a:r>
            <a:r>
              <a:rPr lang="en-US" dirty="0" err="1">
                <a:solidFill>
                  <a:srgbClr val="000000"/>
                </a:solidFill>
                <a:latin typeface="Menlo" panose="020B0609030804020204" pitchFamily="49" charset="0"/>
              </a:rPr>
              <a:t>ensemble.waitAll</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62 </a:t>
            </a:r>
            <a:r>
              <a:rPr lang="en-US" dirty="0" err="1">
                <a:solidFill>
                  <a:srgbClr val="000000"/>
                </a:solidFill>
                <a:latin typeface="Menlo" panose="020B0609030804020204" pitchFamily="49" charset="0"/>
              </a:rPr>
              <a:t>ensemble.printStats</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63 </a:t>
            </a:r>
          </a:p>
          <a:p>
            <a:r>
              <a:rPr lang="en-US" dirty="0">
                <a:solidFill>
                  <a:srgbClr val="CD7923"/>
                </a:solidFill>
                <a:latin typeface="Menlo" panose="020B0609030804020204" pitchFamily="49" charset="0"/>
              </a:rPr>
              <a:t> 64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"archiving"</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65 </a:t>
            </a:r>
            <a:r>
              <a:rPr lang="en-US" dirty="0" err="1">
                <a:solidFill>
                  <a:srgbClr val="000000"/>
                </a:solidFill>
                <a:latin typeface="Menlo" panose="020B0609030804020204" pitchFamily="49" charset="0"/>
              </a:rPr>
              <a:t>ensemble.archive</a:t>
            </a:r>
            <a:r>
              <a:rPr lang="en-US" dirty="0">
                <a:solidFill>
                  <a:srgbClr val="000000"/>
                </a:solidFill>
                <a:latin typeface="Menlo" panose="020B0609030804020204" pitchFamily="49" charset="0"/>
              </a:rPr>
              <a:t>()</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45906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payload definition</a:t>
            </a:r>
          </a:p>
        </p:txBody>
      </p:sp>
      <p:sp>
        <p:nvSpPr>
          <p:cNvPr id="7" name="Rectangle 6">
            <a:extLst>
              <a:ext uri="{FF2B5EF4-FFF2-40B4-BE49-F238E27FC236}">
                <a16:creationId xmlns:a16="http://schemas.microsoft.com/office/drawing/2014/main" id="{FD5CE461-EABB-B241-98E1-CE8D16B8C1C0}"/>
              </a:ext>
            </a:extLst>
          </p:cNvPr>
          <p:cNvSpPr/>
          <p:nvPr/>
        </p:nvSpPr>
        <p:spPr>
          <a:xfrm>
            <a:off x="5527040" y="1601851"/>
            <a:ext cx="5618480" cy="3970318"/>
          </a:xfrm>
          <a:prstGeom prst="rect">
            <a:avLst/>
          </a:prstGeom>
        </p:spPr>
        <p:txBody>
          <a:bodyPr wrap="square">
            <a:spAutoFit/>
          </a:bodyPr>
          <a:lstStyle/>
          <a:p>
            <a:r>
              <a:rPr lang="en-US" sz="1200" dirty="0">
                <a:solidFill>
                  <a:srgbClr val="CD7923"/>
                </a:solidFill>
                <a:latin typeface="Menlo" panose="020B0609030804020204" pitchFamily="49" charset="0"/>
              </a:rPr>
              <a:t>105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33BBC8"/>
                </a:solidFill>
                <a:latin typeface="Menlo" panose="020B0609030804020204" pitchFamily="49" charset="0"/>
              </a:rPr>
              <a:t>get_payload</a:t>
            </a:r>
            <a:r>
              <a:rPr lang="en-US" sz="1200" dirty="0">
                <a:solidFill>
                  <a:srgbClr val="000000"/>
                </a:solidFill>
                <a:latin typeface="Menlo" panose="020B0609030804020204" pitchFamily="49" charset="0"/>
              </a:rPr>
              <a:t>(self, </a:t>
            </a:r>
            <a:r>
              <a:rPr lang="en-US" sz="1200" dirty="0" err="1">
                <a:solidFill>
                  <a:srgbClr val="000000"/>
                </a:solidFill>
                <a:latin typeface="Menlo" panose="020B0609030804020204" pitchFamily="49" charset="0"/>
              </a:rPr>
              <a:t>eargs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106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"""Create the flux process payload which is the job description for a</a:t>
            </a:r>
          </a:p>
          <a:p>
            <a:r>
              <a:rPr lang="en-US" sz="1200" dirty="0">
                <a:solidFill>
                  <a:srgbClr val="CD7923"/>
                </a:solidFill>
                <a:latin typeface="Menlo" panose="020B0609030804020204" pitchFamily="49" charset="0"/>
              </a:rPr>
              <a:t>107 </a:t>
            </a:r>
            <a:r>
              <a:rPr lang="en-US" sz="1200" dirty="0">
                <a:solidFill>
                  <a:srgbClr val="C33720"/>
                </a:solidFill>
                <a:latin typeface="Menlo" panose="020B0609030804020204" pitchFamily="49" charset="0"/>
              </a:rPr>
              <a:t>        single MPI instance of the executable.”””</a:t>
            </a:r>
          </a:p>
          <a:p>
            <a:r>
              <a:rPr lang="en-US" sz="1200" dirty="0">
                <a:solidFill>
                  <a:srgbClr val="CD7923"/>
                </a:solidFill>
                <a:latin typeface="Menlo" panose="020B0609030804020204" pitchFamily="49" charset="0"/>
              </a:rPr>
              <a:t>108 </a:t>
            </a:r>
          </a:p>
          <a:p>
            <a:r>
              <a:rPr lang="en-US" sz="1200" dirty="0">
                <a:solidFill>
                  <a:srgbClr val="CD7923"/>
                </a:solidFill>
                <a:latin typeface="Menlo" panose="020B0609030804020204" pitchFamily="49" charset="0"/>
              </a:rPr>
              <a:t>109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 = {</a:t>
            </a:r>
          </a:p>
          <a:p>
            <a:r>
              <a:rPr lang="en-US" sz="1200" dirty="0">
                <a:solidFill>
                  <a:srgbClr val="CD7923"/>
                </a:solidFill>
                <a:latin typeface="Menlo" panose="020B0609030804020204" pitchFamily="49" charset="0"/>
              </a:rPr>
              <a:t>110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cmdline</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args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111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ntasks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self.tasks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112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cwd</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cwd</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113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'environ'</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cenv</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114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walltime</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self.walltime</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115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ngpus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self.ngpus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116 </a:t>
            </a:r>
            <a:r>
              <a:rPr lang="en-US" sz="1200" dirty="0">
                <a:solidFill>
                  <a:srgbClr val="000000"/>
                </a:solidFill>
                <a:latin typeface="Menlo" panose="020B0609030804020204" pitchFamily="49" charset="0"/>
              </a:rPr>
              <a:t>        }</a:t>
            </a:r>
          </a:p>
          <a:p>
            <a:r>
              <a:rPr lang="en-US" sz="1200" dirty="0">
                <a:solidFill>
                  <a:srgbClr val="CD7923"/>
                </a:solidFill>
                <a:latin typeface="Menlo" panose="020B0609030804020204" pitchFamily="49" charset="0"/>
              </a:rPr>
              <a:t>117 </a:t>
            </a:r>
          </a:p>
          <a:p>
            <a:r>
              <a:rPr lang="en-US" sz="1200" dirty="0">
                <a:solidFill>
                  <a:srgbClr val="CD7923"/>
                </a:solidFill>
                <a:latin typeface="Menlo" panose="020B0609030804020204" pitchFamily="49" charset="0"/>
              </a:rPr>
              <a:t>118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self.nodes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119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nnodes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self.nodes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120 </a:t>
            </a:r>
          </a:p>
          <a:p>
            <a:r>
              <a:rPr lang="en-US" sz="1200" dirty="0">
                <a:solidFill>
                  <a:srgbClr val="CD7923"/>
                </a:solidFill>
                <a:latin typeface="Menlo" panose="020B0609030804020204" pitchFamily="49" charset="0"/>
              </a:rPr>
              <a:t>121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self.cores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122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ncores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self.cores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123 </a:t>
            </a:r>
          </a:p>
          <a:p>
            <a:r>
              <a:rPr lang="en-US" sz="1200" dirty="0">
                <a:solidFill>
                  <a:srgbClr val="CD7923"/>
                </a:solidFill>
                <a:latin typeface="Menlo" panose="020B0609030804020204" pitchFamily="49" charset="0"/>
              </a:rPr>
              <a:t>124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return</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json.dumps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p>
        </p:txBody>
      </p:sp>
      <p:sp>
        <p:nvSpPr>
          <p:cNvPr id="4" name="TextBox 3">
            <a:extLst>
              <a:ext uri="{FF2B5EF4-FFF2-40B4-BE49-F238E27FC236}">
                <a16:creationId xmlns:a16="http://schemas.microsoft.com/office/drawing/2014/main" id="{B97A0625-BF22-D24D-8218-EBFD62DC2091}"/>
              </a:ext>
            </a:extLst>
          </p:cNvPr>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payload for the flux </a:t>
            </a:r>
            <a:r>
              <a:rPr lang="en-US" sz="2000" dirty="0" err="1"/>
              <a:t>rpc</a:t>
            </a:r>
            <a:r>
              <a:rPr lang="en-US" sz="2000" dirty="0"/>
              <a:t> request defines the variables necessary to launch the parallel job</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08746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Running the simulation with </a:t>
            </a:r>
            <a:r>
              <a:rPr lang="en-US" dirty="0" err="1"/>
              <a:t>rpc</a:t>
            </a:r>
            <a:r>
              <a:rPr lang="en-US" dirty="0"/>
              <a:t> calls</a:t>
            </a:r>
          </a:p>
        </p:txBody>
      </p:sp>
      <p:sp>
        <p:nvSpPr>
          <p:cNvPr id="5" name="Rectangle 4">
            <a:extLst>
              <a:ext uri="{FF2B5EF4-FFF2-40B4-BE49-F238E27FC236}">
                <a16:creationId xmlns:a16="http://schemas.microsoft.com/office/drawing/2014/main" id="{838AF41D-1BBB-BC40-9C70-A23EF050F230}"/>
              </a:ext>
            </a:extLst>
          </p:cNvPr>
          <p:cNvSpPr/>
          <p:nvPr/>
        </p:nvSpPr>
        <p:spPr>
          <a:xfrm>
            <a:off x="4947920" y="1228281"/>
            <a:ext cx="6634480" cy="5170646"/>
          </a:xfrm>
          <a:prstGeom prst="rect">
            <a:avLst/>
          </a:prstGeom>
        </p:spPr>
        <p:txBody>
          <a:bodyPr wrap="square">
            <a:spAutoFit/>
          </a:bodyPr>
          <a:lstStyle/>
          <a:p>
            <a:r>
              <a:rPr lang="en-US" sz="1000" dirty="0">
                <a:solidFill>
                  <a:srgbClr val="CD7923"/>
                </a:solidFill>
                <a:latin typeface="Menlo" panose="020B0609030804020204" pitchFamily="49" charset="0"/>
              </a:rPr>
              <a:t>172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def</a:t>
            </a:r>
            <a:r>
              <a:rPr lang="en-US" sz="1000" dirty="0">
                <a:solidFill>
                  <a:srgbClr val="000000"/>
                </a:solidFill>
                <a:latin typeface="Menlo" panose="020B0609030804020204" pitchFamily="49" charset="0"/>
              </a:rPr>
              <a:t> </a:t>
            </a:r>
            <a:r>
              <a:rPr lang="en-US" sz="1000" dirty="0">
                <a:solidFill>
                  <a:srgbClr val="33BBC8"/>
                </a:solidFill>
                <a:latin typeface="Menlo" panose="020B0609030804020204" pitchFamily="49" charset="0"/>
              </a:rPr>
              <a:t>run</a:t>
            </a:r>
            <a:r>
              <a:rPr lang="en-US" sz="1000" dirty="0">
                <a:solidFill>
                  <a:srgbClr val="000000"/>
                </a:solidFill>
                <a:latin typeface="Menlo" panose="020B0609030804020204" pitchFamily="49" charset="0"/>
              </a:rPr>
              <a:t>(self, </a:t>
            </a:r>
            <a:r>
              <a:rPr lang="en-US" sz="1000" dirty="0" err="1">
                <a:solidFill>
                  <a:srgbClr val="000000"/>
                </a:solidFill>
                <a:latin typeface="Menlo" panose="020B0609030804020204" pitchFamily="49" charset="0"/>
              </a:rPr>
              <a:t>eargs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173 </a:t>
            </a:r>
            <a:r>
              <a:rPr lang="en-US" sz="1000" dirty="0">
                <a:solidFill>
                  <a:srgbClr val="000000"/>
                </a:solidFill>
                <a:latin typeface="Menlo" panose="020B0609030804020204" pitchFamily="49" charset="0"/>
              </a:rPr>
              <a:t>        </a:t>
            </a:r>
            <a:r>
              <a:rPr lang="en-US" sz="1000" dirty="0">
                <a:solidFill>
                  <a:srgbClr val="C33720"/>
                </a:solidFill>
                <a:latin typeface="Menlo" panose="020B0609030804020204" pitchFamily="49" charset="0"/>
              </a:rPr>
              <a:t>"""Launch the Flux process of the exe and wait</a:t>
            </a:r>
          </a:p>
          <a:p>
            <a:r>
              <a:rPr lang="en-US" sz="1000" dirty="0">
                <a:solidFill>
                  <a:srgbClr val="CD7923"/>
                </a:solidFill>
                <a:latin typeface="Menlo" panose="020B0609030804020204" pitchFamily="49" charset="0"/>
              </a:rPr>
              <a:t>174 </a:t>
            </a:r>
            <a:r>
              <a:rPr lang="en-US" sz="1000" dirty="0">
                <a:solidFill>
                  <a:srgbClr val="C33720"/>
                </a:solidFill>
                <a:latin typeface="Menlo" panose="020B0609030804020204" pitchFamily="49" charset="0"/>
              </a:rPr>
              <a:t>        for the return message.</a:t>
            </a:r>
          </a:p>
          <a:p>
            <a:r>
              <a:rPr lang="en-US" sz="1000" dirty="0">
                <a:solidFill>
                  <a:srgbClr val="CD7923"/>
                </a:solidFill>
                <a:latin typeface="Menlo" panose="020B0609030804020204" pitchFamily="49" charset="0"/>
              </a:rPr>
              <a:t>175 </a:t>
            </a:r>
            <a:r>
              <a:rPr lang="en-US" sz="1000" dirty="0">
                <a:solidFill>
                  <a:srgbClr val="C33720"/>
                </a:solidFill>
                <a:latin typeface="Menlo" panose="020B0609030804020204" pitchFamily="49" charset="0"/>
              </a:rPr>
              <a:t>        """</a:t>
            </a:r>
          </a:p>
          <a:p>
            <a:r>
              <a:rPr lang="en-US" sz="1000" dirty="0">
                <a:solidFill>
                  <a:srgbClr val="CD7923"/>
                </a:solidFill>
                <a:latin typeface="Menlo" panose="020B0609030804020204" pitchFamily="49" charset="0"/>
              </a:rPr>
              <a:t>176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The flux module is provided by the flux environment.</a:t>
            </a:r>
          </a:p>
          <a:p>
            <a:r>
              <a:rPr lang="en-US" sz="1000" dirty="0">
                <a:solidFill>
                  <a:srgbClr val="CD7923"/>
                </a:solidFill>
                <a:latin typeface="Menlo" panose="020B0609030804020204" pitchFamily="49" charset="0"/>
              </a:rPr>
              <a:t>177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This environment isn't available until the task is run</a:t>
            </a:r>
          </a:p>
          <a:p>
            <a:r>
              <a:rPr lang="en-US" sz="1000" dirty="0">
                <a:solidFill>
                  <a:srgbClr val="CD7923"/>
                </a:solidFill>
                <a:latin typeface="Menlo" panose="020B0609030804020204" pitchFamily="49" charset="0"/>
              </a:rPr>
              <a:t>178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by the worker which is run under flux.</a:t>
            </a:r>
          </a:p>
          <a:p>
            <a:r>
              <a:rPr lang="en-US" sz="1000" dirty="0">
                <a:solidFill>
                  <a:srgbClr val="CD7923"/>
                </a:solidFill>
                <a:latin typeface="Menlo" panose="020B0609030804020204" pitchFamily="49" charset="0"/>
              </a:rPr>
              <a:t>179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flux</a:t>
            </a:r>
          </a:p>
          <a:p>
            <a:r>
              <a:rPr lang="en-US" sz="1000" dirty="0">
                <a:solidFill>
                  <a:srgbClr val="CD7923"/>
                </a:solidFill>
                <a:latin typeface="Menlo" panose="020B0609030804020204" pitchFamily="49" charset="0"/>
              </a:rPr>
              <a:t>180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flux.kvs</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as</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a:t>
            </a:r>
            <a:r>
              <a:rPr lang="en-US" sz="1000" dirty="0" err="1">
                <a:solidFill>
                  <a:srgbClr val="5230E1"/>
                </a:solidFill>
                <a:latin typeface="Menlo" panose="020B0609030804020204" pitchFamily="49" charset="0"/>
              </a:rPr>
              <a:t>key,value</a:t>
            </a:r>
            <a:r>
              <a:rPr lang="en-US" sz="1000" dirty="0">
                <a:solidFill>
                  <a:srgbClr val="5230E1"/>
                </a:solidFill>
                <a:latin typeface="Menlo" panose="020B0609030804020204" pitchFamily="49" charset="0"/>
              </a:rPr>
              <a:t> store</a:t>
            </a:r>
            <a:endParaRPr lang="en-US" sz="1000" dirty="0">
              <a:solidFill>
                <a:srgbClr val="000000"/>
              </a:solidFill>
              <a:latin typeface="Menlo" panose="020B0609030804020204" pitchFamily="49" charset="0"/>
            </a:endParaRPr>
          </a:p>
          <a:p>
            <a:r>
              <a:rPr lang="en-US" sz="1000" dirty="0">
                <a:solidFill>
                  <a:srgbClr val="CD7923"/>
                </a:solidFill>
                <a:latin typeface="Menlo" panose="020B0609030804020204" pitchFamily="49" charset="0"/>
              </a:rPr>
              <a:t>181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from</a:t>
            </a:r>
            <a:r>
              <a:rPr lang="en-US" sz="1000" dirty="0">
                <a:solidFill>
                  <a:srgbClr val="000000"/>
                </a:solidFill>
                <a:latin typeface="Menlo" panose="020B0609030804020204" pitchFamily="49" charset="0"/>
              </a:rPr>
              <a:t> flux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jsc</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kz</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Job status and control and </a:t>
            </a:r>
            <a:r>
              <a:rPr lang="en-US" sz="1000" dirty="0" err="1">
                <a:solidFill>
                  <a:srgbClr val="5230E1"/>
                </a:solidFill>
                <a:latin typeface="Menlo" panose="020B0609030804020204" pitchFamily="49" charset="0"/>
              </a:rPr>
              <a:t>kvs</a:t>
            </a:r>
            <a:r>
              <a:rPr lang="en-US" sz="1000" dirty="0">
                <a:solidFill>
                  <a:srgbClr val="5230E1"/>
                </a:solidFill>
                <a:latin typeface="Menlo" panose="020B0609030804020204" pitchFamily="49" charset="0"/>
              </a:rPr>
              <a:t> </a:t>
            </a:r>
            <a:r>
              <a:rPr lang="en-US" sz="1000" dirty="0" err="1">
                <a:solidFill>
                  <a:srgbClr val="5230E1"/>
                </a:solidFill>
                <a:latin typeface="Menlo" panose="020B0609030804020204" pitchFamily="49" charset="0"/>
              </a:rPr>
              <a:t>zio</a:t>
            </a:r>
            <a:r>
              <a:rPr lang="en-US" sz="1000" dirty="0">
                <a:solidFill>
                  <a:srgbClr val="5230E1"/>
                </a:solidFill>
                <a:latin typeface="Menlo" panose="020B0609030804020204" pitchFamily="49" charset="0"/>
              </a:rPr>
              <a:t> interface</a:t>
            </a:r>
          </a:p>
          <a:p>
            <a:r>
              <a:rPr lang="en-US" sz="1000" dirty="0">
                <a:solidFill>
                  <a:srgbClr val="CD7923"/>
                </a:solidFill>
                <a:latin typeface="Menlo" panose="020B0609030804020204" pitchFamily="49" charset="0"/>
              </a:rPr>
              <a:t>182 </a:t>
            </a:r>
            <a:r>
              <a:rPr lang="en-US" sz="1000" dirty="0">
                <a:solidFill>
                  <a:srgbClr val="000000"/>
                </a:solidFill>
                <a:latin typeface="Menlo" panose="020B0609030804020204" pitchFamily="49" charset="0"/>
              </a:rPr>
              <a:t>        result = {}</a:t>
            </a:r>
          </a:p>
          <a:p>
            <a:r>
              <a:rPr lang="en-US" sz="1000" dirty="0">
                <a:solidFill>
                  <a:srgbClr val="CD7923"/>
                </a:solidFill>
                <a:latin typeface="Menlo" panose="020B0609030804020204" pitchFamily="49" charset="0"/>
              </a:rPr>
              <a:t>183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Create the flux handle, this is </a:t>
            </a:r>
            <a:r>
              <a:rPr lang="en-US" sz="1000" dirty="0" err="1">
                <a:solidFill>
                  <a:srgbClr val="5230E1"/>
                </a:solidFill>
                <a:latin typeface="Menlo" panose="020B0609030804020204" pitchFamily="49" charset="0"/>
              </a:rPr>
              <a:t>unpickleable</a:t>
            </a:r>
            <a:endParaRPr lang="en-US" sz="1000" dirty="0">
              <a:solidFill>
                <a:srgbClr val="5230E1"/>
              </a:solidFill>
              <a:latin typeface="Menlo" panose="020B0609030804020204" pitchFamily="49" charset="0"/>
            </a:endParaRPr>
          </a:p>
          <a:p>
            <a:r>
              <a:rPr lang="en-US" sz="1000" dirty="0">
                <a:solidFill>
                  <a:srgbClr val="CD7923"/>
                </a:solidFill>
                <a:latin typeface="Menlo" panose="020B0609030804020204" pitchFamily="49" charset="0"/>
              </a:rPr>
              <a:t>184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flux.Flux</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185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Register the callback in the local flux handle (</a:t>
            </a:r>
            <a:r>
              <a:rPr lang="en-US" sz="1000" dirty="0" err="1">
                <a:solidFill>
                  <a:srgbClr val="5230E1"/>
                </a:solidFill>
                <a:latin typeface="Menlo" panose="020B0609030804020204" pitchFamily="49" charset="0"/>
              </a:rPr>
              <a:t>fh</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186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Send self through so the </a:t>
            </a:r>
            <a:r>
              <a:rPr lang="en-US" sz="1000" dirty="0" err="1">
                <a:solidFill>
                  <a:srgbClr val="5230E1"/>
                </a:solidFill>
                <a:latin typeface="Menlo" panose="020B0609030804020204" pitchFamily="49" charset="0"/>
              </a:rPr>
              <a:t>jobid</a:t>
            </a:r>
            <a:r>
              <a:rPr lang="en-US" sz="1000" dirty="0">
                <a:solidFill>
                  <a:srgbClr val="5230E1"/>
                </a:solidFill>
                <a:latin typeface="Menlo" panose="020B0609030804020204" pitchFamily="49" charset="0"/>
              </a:rPr>
              <a:t> can be read from </a:t>
            </a:r>
            <a:r>
              <a:rPr lang="en-US" sz="1000" dirty="0" err="1">
                <a:solidFill>
                  <a:srgbClr val="5230E1"/>
                </a:solidFill>
                <a:latin typeface="Menlo" panose="020B0609030804020204" pitchFamily="49" charset="0"/>
              </a:rPr>
              <a:t>self.jobid</a:t>
            </a:r>
            <a:endParaRPr lang="en-US" sz="1000" dirty="0">
              <a:solidFill>
                <a:srgbClr val="5230E1"/>
              </a:solidFill>
              <a:latin typeface="Menlo" panose="020B0609030804020204" pitchFamily="49" charset="0"/>
            </a:endParaRPr>
          </a:p>
          <a:p>
            <a:r>
              <a:rPr lang="en-US" sz="1000" dirty="0">
                <a:solidFill>
                  <a:srgbClr val="CD7923"/>
                </a:solidFill>
                <a:latin typeface="Menlo" panose="020B0609030804020204" pitchFamily="49" charset="0"/>
              </a:rPr>
              <a:t>187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once it is known after the submission</a:t>
            </a:r>
          </a:p>
          <a:p>
            <a:r>
              <a:rPr lang="en-US" sz="1000" dirty="0">
                <a:solidFill>
                  <a:srgbClr val="CD7923"/>
                </a:solidFill>
                <a:latin typeface="Menlo" panose="020B0609030804020204" pitchFamily="49" charset="0"/>
              </a:rPr>
              <a:t>188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jsc.notify_status</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FluxExecutable.jsc_cb</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self))</a:t>
            </a:r>
          </a:p>
          <a:p>
            <a:r>
              <a:rPr lang="en-US" sz="1000" dirty="0">
                <a:solidFill>
                  <a:srgbClr val="CD7923"/>
                </a:solidFill>
                <a:latin typeface="Menlo" panose="020B0609030804020204" pitchFamily="49" charset="0"/>
              </a:rPr>
              <a:t>189 </a:t>
            </a:r>
            <a:r>
              <a:rPr lang="en-US" sz="1000" dirty="0">
                <a:solidFill>
                  <a:srgbClr val="000000"/>
                </a:solidFill>
                <a:latin typeface="Menlo" panose="020B0609030804020204" pitchFamily="49" charset="0"/>
              </a:rPr>
              <a:t>        payload = </a:t>
            </a:r>
            <a:r>
              <a:rPr lang="en-US" sz="1000" dirty="0" err="1">
                <a:solidFill>
                  <a:srgbClr val="000000"/>
                </a:solidFill>
                <a:latin typeface="Menlo" panose="020B0609030804020204" pitchFamily="49" charset="0"/>
              </a:rPr>
              <a:t>self.get_payload</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eargs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190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Submit the job, this is </a:t>
            </a:r>
            <a:r>
              <a:rPr lang="en-US" sz="1000" dirty="0" err="1">
                <a:solidFill>
                  <a:srgbClr val="5230E1"/>
                </a:solidFill>
                <a:latin typeface="Menlo" panose="020B0609030804020204" pitchFamily="49" charset="0"/>
              </a:rPr>
              <a:t>async</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191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fh.rpc_send</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job.submit</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 payload)</a:t>
            </a:r>
          </a:p>
          <a:p>
            <a:r>
              <a:rPr lang="en-US" sz="1000" dirty="0">
                <a:solidFill>
                  <a:srgbClr val="CD7923"/>
                </a:solidFill>
                <a:latin typeface="Menlo" panose="020B0609030804020204" pitchFamily="49" charset="0"/>
              </a:rPr>
              <a:t>192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self.jobid</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jobid</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193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kvs_path</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194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rootstdout</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StringIO</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195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kz.attach</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 + </a:t>
            </a:r>
            <a:r>
              <a:rPr lang="en-US" sz="1000" dirty="0">
                <a:solidFill>
                  <a:srgbClr val="C33720"/>
                </a:solidFill>
                <a:latin typeface="Menlo" panose="020B0609030804020204" pitchFamily="49" charset="0"/>
              </a:rPr>
              <a:t>".0.stdout"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rootstdout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Call the reactor , the reactor will block until</a:t>
            </a:r>
          </a:p>
          <a:p>
            <a:r>
              <a:rPr lang="en-US" sz="1000" dirty="0">
                <a:solidFill>
                  <a:srgbClr val="CD7923"/>
                </a:solidFill>
                <a:latin typeface="Menlo" panose="020B0609030804020204" pitchFamily="49" charset="0"/>
              </a:rPr>
              <a:t>197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the callback stops it.</a:t>
            </a:r>
          </a:p>
          <a:p>
            <a:r>
              <a:rPr lang="en-US" sz="1000" dirty="0">
                <a:solidFill>
                  <a:srgbClr val="CD7923"/>
                </a:solidFill>
                <a:latin typeface="Menlo" panose="020B0609030804020204" pitchFamily="49" charset="0"/>
              </a:rPr>
              <a:t>198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fh.reactor_run</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fh.get_reactor</a:t>
            </a:r>
            <a:r>
              <a:rPr lang="en-US" sz="1000" dirty="0">
                <a:solidFill>
                  <a:srgbClr val="000000"/>
                </a:solidFill>
                <a:latin typeface="Menlo" panose="020B0609030804020204" pitchFamily="49" charset="0"/>
              </a:rPr>
              <a:t>(), </a:t>
            </a:r>
            <a:r>
              <a:rPr lang="en-US" sz="1000" dirty="0">
                <a:solidFill>
                  <a:srgbClr val="C33720"/>
                </a:solidFill>
                <a:latin typeface="Menlo" panose="020B0609030804020204" pitchFamily="49" charset="0"/>
              </a:rPr>
              <a:t>0</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199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Get the job </a:t>
            </a:r>
            <a:r>
              <a:rPr lang="en-US" sz="1000" dirty="0" err="1">
                <a:solidFill>
                  <a:srgbClr val="5230E1"/>
                </a:solidFill>
                <a:latin typeface="Menlo" panose="020B0609030804020204" pitchFamily="49" charset="0"/>
              </a:rPr>
              <a:t>lwj</a:t>
            </a:r>
            <a:r>
              <a:rPr lang="en-US" sz="1000" dirty="0">
                <a:solidFill>
                  <a:srgbClr val="5230E1"/>
                </a:solidFill>
                <a:latin typeface="Menlo" panose="020B0609030804020204" pitchFamily="49" charset="0"/>
              </a:rPr>
              <a:t> from the flux </a:t>
            </a:r>
            <a:r>
              <a:rPr lang="en-US" sz="1000" dirty="0" err="1">
                <a:solidFill>
                  <a:srgbClr val="5230E1"/>
                </a:solidFill>
                <a:latin typeface="Menlo" panose="020B0609030804020204" pitchFamily="49" charset="0"/>
              </a:rPr>
              <a:t>kvs</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200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kvs.get_dir</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201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jobkvskeys</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jobkvs.keys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202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if</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'state'</a:t>
            </a:r>
            <a:r>
              <a:rPr lang="en-US" sz="1000" dirty="0">
                <a:solidFill>
                  <a:srgbClr val="000000"/>
                </a:solidFill>
                <a:latin typeface="Menlo" panose="020B0609030804020204" pitchFamily="49" charset="0"/>
              </a:rPr>
              <a:t>] == </a:t>
            </a:r>
            <a:r>
              <a:rPr lang="en-US" sz="1000" dirty="0">
                <a:solidFill>
                  <a:srgbClr val="C33720"/>
                </a:solidFill>
                <a:latin typeface="Menlo" panose="020B0609030804020204" pitchFamily="49" charset="0"/>
              </a:rPr>
              <a:t>'complete'</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203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pass</a:t>
            </a:r>
            <a:endParaRPr lang="en-US" sz="1000" dirty="0">
              <a:solidFill>
                <a:srgbClr val="000000"/>
              </a:solidFill>
              <a:latin typeface="Menlo" panose="020B0609030804020204" pitchFamily="49" charset="0"/>
            </a:endParaRPr>
          </a:p>
          <a:p>
            <a:r>
              <a:rPr lang="en-US" sz="1000" dirty="0">
                <a:solidFill>
                  <a:srgbClr val="CD7923"/>
                </a:solidFill>
                <a:latin typeface="Menlo" panose="020B0609030804020204" pitchFamily="49" charset="0"/>
              </a:rPr>
              <a:t>204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return</a:t>
            </a:r>
            <a:r>
              <a:rPr lang="en-US" sz="1000" dirty="0">
                <a:solidFill>
                  <a:srgbClr val="000000"/>
                </a:solidFill>
                <a:latin typeface="Menlo" panose="020B0609030804020204" pitchFamily="49" charset="0"/>
              </a:rPr>
              <a:t> result</a:t>
            </a:r>
          </a:p>
        </p:txBody>
      </p:sp>
      <p:sp>
        <p:nvSpPr>
          <p:cNvPr id="4" name="TextBox 3">
            <a:extLst>
              <a:ext uri="{FF2B5EF4-FFF2-40B4-BE49-F238E27FC236}">
                <a16:creationId xmlns:a16="http://schemas.microsoft.com/office/drawing/2014/main" id="{CEADF88B-AFFA-CF4E-A9F8-9A5A245E7845}"/>
              </a:ext>
            </a:extLst>
          </p:cNvPr>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This run method will get the payload and submit the request then wait for one of the states defined in the </a:t>
            </a:r>
            <a:r>
              <a:rPr lang="en-US" sz="2000" dirty="0" err="1"/>
              <a:t>jsc_cb</a:t>
            </a:r>
            <a:r>
              <a:rPr lang="en-US" sz="2000" dirty="0"/>
              <a:t> to occur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98752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job status and control callback</a:t>
            </a:r>
          </a:p>
        </p:txBody>
      </p:sp>
      <p:sp>
        <p:nvSpPr>
          <p:cNvPr id="2" name="Rectangle 1">
            <a:extLst>
              <a:ext uri="{FF2B5EF4-FFF2-40B4-BE49-F238E27FC236}">
                <a16:creationId xmlns:a16="http://schemas.microsoft.com/office/drawing/2014/main" id="{F34C89F6-EC73-5F46-B10F-1A992EE6B1C4}"/>
              </a:ext>
            </a:extLst>
          </p:cNvPr>
          <p:cNvSpPr/>
          <p:nvPr/>
        </p:nvSpPr>
        <p:spPr>
          <a:xfrm>
            <a:off x="4568543" y="1774691"/>
            <a:ext cx="7440578" cy="3970318"/>
          </a:xfrm>
          <a:prstGeom prst="rect">
            <a:avLst/>
          </a:prstGeom>
        </p:spPr>
        <p:txBody>
          <a:bodyPr wrap="square">
            <a:spAutoFit/>
          </a:bodyPr>
          <a:lstStyle/>
          <a:p>
            <a:r>
              <a:rPr lang="en-US" sz="1200" dirty="0">
                <a:solidFill>
                  <a:srgbClr val="CD7923"/>
                </a:solidFill>
                <a:latin typeface="Menlo" panose="020B0609030804020204" pitchFamily="49" charset="0"/>
              </a:rPr>
              <a:t> 83 </a:t>
            </a:r>
            <a:r>
              <a:rPr lang="en-US" sz="1200" dirty="0">
                <a:solidFill>
                  <a:srgbClr val="000000"/>
                </a:solidFill>
                <a:latin typeface="Menlo" panose="020B0609030804020204" pitchFamily="49" charset="0"/>
              </a:rPr>
              <a:t>    </a:t>
            </a:r>
            <a:r>
              <a:rPr lang="en-US" sz="1200" dirty="0">
                <a:solidFill>
                  <a:srgbClr val="D53BD3"/>
                </a:solidFill>
                <a:latin typeface="Menlo" panose="020B0609030804020204" pitchFamily="49" charset="0"/>
              </a:rPr>
              <a:t>@</a:t>
            </a:r>
            <a:r>
              <a:rPr lang="en-US" sz="1200" dirty="0" err="1">
                <a:solidFill>
                  <a:srgbClr val="33BBC8"/>
                </a:solidFill>
                <a:latin typeface="Menlo" panose="020B0609030804020204" pitchFamily="49" charset="0"/>
              </a:rPr>
              <a:t>staticmethod</a:t>
            </a:r>
            <a:endParaRPr lang="en-US" sz="1200" dirty="0">
              <a:solidFill>
                <a:srgbClr val="33BBC8"/>
              </a:solidFill>
              <a:latin typeface="Menlo" panose="020B0609030804020204" pitchFamily="49" charset="0"/>
            </a:endParaRPr>
          </a:p>
          <a:p>
            <a:r>
              <a:rPr lang="en-US" sz="1200" dirty="0">
                <a:solidFill>
                  <a:srgbClr val="CD7923"/>
                </a:solidFill>
                <a:latin typeface="Menlo" panose="020B0609030804020204" pitchFamily="49" charset="0"/>
              </a:rPr>
              <a:t> 84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33BBC8"/>
                </a:solidFill>
                <a:latin typeface="Menlo" panose="020B0609030804020204" pitchFamily="49" charset="0"/>
              </a:rPr>
              <a:t>jsc_cb</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jcbstr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args</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errnum</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85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 The job status and control callback.</a:t>
            </a:r>
          </a:p>
          <a:p>
            <a:r>
              <a:rPr lang="en-US" sz="1200" dirty="0">
                <a:solidFill>
                  <a:srgbClr val="CD7923"/>
                </a:solidFill>
                <a:latin typeface="Menlo" panose="020B0609030804020204" pitchFamily="49" charset="0"/>
              </a:rPr>
              <a:t> 86 </a:t>
            </a:r>
            <a:r>
              <a:rPr lang="en-US" sz="1200" dirty="0">
                <a:solidFill>
                  <a:srgbClr val="C33720"/>
                </a:solidFill>
                <a:latin typeface="Menlo" panose="020B0609030804020204" pitchFamily="49" charset="0"/>
              </a:rPr>
              <a:t>        This function will be called </a:t>
            </a:r>
            <a:r>
              <a:rPr lang="en-US" sz="1200" dirty="0" err="1">
                <a:solidFill>
                  <a:srgbClr val="C33720"/>
                </a:solidFill>
                <a:latin typeface="Menlo" panose="020B0609030804020204" pitchFamily="49" charset="0"/>
              </a:rPr>
              <a:t>everytime</a:t>
            </a:r>
            <a:r>
              <a:rPr lang="en-US" sz="1200" dirty="0">
                <a:solidFill>
                  <a:srgbClr val="C33720"/>
                </a:solidFill>
                <a:latin typeface="Menlo" panose="020B0609030804020204" pitchFamily="49" charset="0"/>
              </a:rPr>
              <a:t> a job known by</a:t>
            </a:r>
          </a:p>
          <a:p>
            <a:r>
              <a:rPr lang="en-US" sz="1200" dirty="0">
                <a:solidFill>
                  <a:srgbClr val="CD7923"/>
                </a:solidFill>
                <a:latin typeface="Menlo" panose="020B0609030804020204" pitchFamily="49" charset="0"/>
              </a:rPr>
              <a:t> 87 </a:t>
            </a:r>
            <a:r>
              <a:rPr lang="en-US" sz="1200" dirty="0">
                <a:solidFill>
                  <a:srgbClr val="C33720"/>
                </a:solidFill>
                <a:latin typeface="Menlo" panose="020B0609030804020204" pitchFamily="49" charset="0"/>
              </a:rPr>
              <a:t>        </a:t>
            </a:r>
            <a:r>
              <a:rPr lang="en-US" sz="1200" dirty="0" err="1">
                <a:solidFill>
                  <a:srgbClr val="C33720"/>
                </a:solidFill>
                <a:latin typeface="Menlo" panose="020B0609030804020204" pitchFamily="49" charset="0"/>
              </a:rPr>
              <a:t>self.fh</a:t>
            </a:r>
            <a:r>
              <a:rPr lang="en-US" sz="1200" dirty="0">
                <a:solidFill>
                  <a:srgbClr val="C33720"/>
                </a:solidFill>
                <a:latin typeface="Menlo" panose="020B0609030804020204" pitchFamily="49" charset="0"/>
              </a:rPr>
              <a:t> changes state.</a:t>
            </a:r>
          </a:p>
          <a:p>
            <a:r>
              <a:rPr lang="en-US" sz="1200" dirty="0">
                <a:solidFill>
                  <a:srgbClr val="CD7923"/>
                </a:solidFill>
                <a:latin typeface="Menlo" panose="020B0609030804020204" pitchFamily="49" charset="0"/>
              </a:rPr>
              <a:t> 88 </a:t>
            </a:r>
          </a:p>
          <a:p>
            <a:r>
              <a:rPr lang="en-US" sz="1200" dirty="0">
                <a:solidFill>
                  <a:srgbClr val="CD7923"/>
                </a:solidFill>
                <a:latin typeface="Menlo" panose="020B0609030804020204" pitchFamily="49" charset="0"/>
              </a:rPr>
              <a:t> 89 </a:t>
            </a:r>
            <a:r>
              <a:rPr lang="en-US" sz="1200" dirty="0">
                <a:solidFill>
                  <a:srgbClr val="C33720"/>
                </a:solidFill>
                <a:latin typeface="Menlo" panose="020B0609030804020204" pitchFamily="49" charset="0"/>
              </a:rPr>
              <a:t>        Modified from flux-framework/flux-workflow-examples/example7,</a:t>
            </a:r>
          </a:p>
          <a:p>
            <a:r>
              <a:rPr lang="en-US" sz="1200" dirty="0">
                <a:solidFill>
                  <a:srgbClr val="CD7923"/>
                </a:solidFill>
                <a:latin typeface="Menlo" panose="020B0609030804020204" pitchFamily="49" charset="0"/>
              </a:rPr>
              <a:t> 90 </a:t>
            </a:r>
            <a:r>
              <a:rPr lang="en-US" sz="1200" dirty="0">
                <a:solidFill>
                  <a:srgbClr val="C33720"/>
                </a:solidFill>
                <a:latin typeface="Menlo" panose="020B0609030804020204" pitchFamily="49" charset="0"/>
              </a:rPr>
              <a:t>        by Dong </a:t>
            </a:r>
            <a:r>
              <a:rPr lang="en-US" sz="1200" dirty="0" err="1">
                <a:solidFill>
                  <a:srgbClr val="C33720"/>
                </a:solidFill>
                <a:latin typeface="Menlo" panose="020B0609030804020204" pitchFamily="49" charset="0"/>
              </a:rPr>
              <a:t>Ahn</a:t>
            </a:r>
            <a:r>
              <a:rPr lang="en-US" sz="1200" dirty="0">
                <a:solidFill>
                  <a:srgbClr val="C33720"/>
                </a:solidFill>
                <a:latin typeface="Menlo" panose="020B0609030804020204" pitchFamily="49" charset="0"/>
              </a:rPr>
              <a:t>.</a:t>
            </a:r>
          </a:p>
          <a:p>
            <a:r>
              <a:rPr lang="en-US" sz="1200" dirty="0">
                <a:solidFill>
                  <a:srgbClr val="CD7923"/>
                </a:solidFill>
                <a:latin typeface="Menlo" panose="020B0609030804020204" pitchFamily="49" charset="0"/>
              </a:rPr>
              <a:t> 91 </a:t>
            </a:r>
            <a:r>
              <a:rPr lang="en-US" sz="1200" dirty="0">
                <a:solidFill>
                  <a:srgbClr val="C33720"/>
                </a:solidFill>
                <a:latin typeface="Menlo" panose="020B0609030804020204" pitchFamily="49" charset="0"/>
              </a:rPr>
              <a:t>        """</a:t>
            </a:r>
          </a:p>
          <a:p>
            <a:r>
              <a:rPr lang="en-US" sz="1200" dirty="0">
                <a:solidFill>
                  <a:srgbClr val="CD7923"/>
                </a:solidFill>
                <a:latin typeface="Menlo" panose="020B0609030804020204" pitchFamily="49" charset="0"/>
              </a:rPr>
              <a:t> 92 </a:t>
            </a:r>
            <a:r>
              <a:rPr lang="en-US" sz="1200" dirty="0">
                <a:solidFill>
                  <a:srgbClr val="000000"/>
                </a:solidFill>
                <a:latin typeface="Menlo" panose="020B0609030804020204" pitchFamily="49" charset="0"/>
              </a:rPr>
              <a:t>        </a:t>
            </a:r>
            <a:r>
              <a:rPr lang="en-US" sz="1200" dirty="0">
                <a:solidFill>
                  <a:srgbClr val="D53BD3"/>
                </a:solidFill>
                <a:latin typeface="Menlo" panose="020B0609030804020204" pitchFamily="49" charset="0"/>
              </a:rPr>
              <a:t>from</a:t>
            </a:r>
            <a:r>
              <a:rPr lang="en-US" sz="1200" dirty="0">
                <a:solidFill>
                  <a:srgbClr val="000000"/>
                </a:solidFill>
                <a:latin typeface="Menlo" panose="020B0609030804020204" pitchFamily="49" charset="0"/>
              </a:rPr>
              <a:t> flux </a:t>
            </a:r>
            <a:r>
              <a:rPr lang="en-US" sz="1200" dirty="0">
                <a:solidFill>
                  <a:srgbClr val="D53BD3"/>
                </a:solidFill>
                <a:latin typeface="Menlo" panose="020B0609030804020204" pitchFamily="49" charset="0"/>
              </a:rPr>
              <a:t>import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jsc</a:t>
            </a:r>
            <a:r>
              <a:rPr lang="en-US" sz="1200" dirty="0">
                <a:solidFill>
                  <a:srgbClr val="000000"/>
                </a:solidFill>
                <a:latin typeface="Menlo" panose="020B0609030804020204" pitchFamily="49" charset="0"/>
              </a:rPr>
              <a:t>  </a:t>
            </a:r>
            <a:r>
              <a:rPr lang="en-US" sz="1200" dirty="0">
                <a:solidFill>
                  <a:srgbClr val="5230E1"/>
                </a:solidFill>
                <a:latin typeface="Menlo" panose="020B0609030804020204" pitchFamily="49" charset="0"/>
              </a:rPr>
              <a:t># Job status and control</a:t>
            </a:r>
          </a:p>
          <a:p>
            <a:r>
              <a:rPr lang="en-US" sz="1200" dirty="0">
                <a:solidFill>
                  <a:srgbClr val="CD7923"/>
                </a:solidFill>
                <a:latin typeface="Menlo" panose="020B0609030804020204" pitchFamily="49" charset="0"/>
              </a:rPr>
              <a:t> 93 </a:t>
            </a:r>
            <a:r>
              <a:rPr lang="en-US" sz="1200" dirty="0">
                <a:solidFill>
                  <a:srgbClr val="000000"/>
                </a:solidFill>
                <a:latin typeface="Menlo" panose="020B0609030804020204" pitchFamily="49" charset="0"/>
              </a:rPr>
              <a:t>        f, </a:t>
            </a:r>
            <a:r>
              <a:rPr lang="en-US" sz="1200" dirty="0" err="1">
                <a:solidFill>
                  <a:srgbClr val="000000"/>
                </a:solidFill>
                <a:latin typeface="Menlo" panose="020B0609030804020204" pitchFamily="49" charset="0"/>
              </a:rPr>
              <a:t>the_self</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args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 94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json.loads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jcbstr</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95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jobid</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96 </a:t>
            </a:r>
            <a:r>
              <a:rPr lang="en-US" sz="1200" dirty="0">
                <a:solidFill>
                  <a:srgbClr val="000000"/>
                </a:solidFill>
                <a:latin typeface="Menlo" panose="020B0609030804020204" pitchFamily="49" charset="0"/>
              </a:rPr>
              <a:t>        state = jsc.job_num2state(</a:t>
            </a:r>
          </a:p>
          <a:p>
            <a:r>
              <a:rPr lang="en-US" sz="1200" dirty="0">
                <a:solidFill>
                  <a:srgbClr val="CD7923"/>
                </a:solidFill>
                <a:latin typeface="Menlo" panose="020B0609030804020204" pitchFamily="49" charset="0"/>
              </a:rPr>
              <a:t> 97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jsc.JSC_STATE_PAIR</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jsc.JSC_STATE_PAIR_NSTATE</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98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the_self.debug</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99 </a:t>
            </a:r>
            <a:r>
              <a:rPr lang="en-US" sz="1200" dirty="0">
                <a:solidFill>
                  <a:srgbClr val="000000"/>
                </a:solidFill>
                <a:latin typeface="Menlo" panose="020B0609030804020204" pitchFamily="49" charset="0"/>
              </a:rPr>
              <a:t>            </a:t>
            </a:r>
            <a:r>
              <a:rPr lang="en-US" sz="1200" dirty="0">
                <a:solidFill>
                  <a:srgbClr val="33BBC8"/>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flux.jsc</a:t>
            </a:r>
            <a:r>
              <a:rPr lang="en-US" sz="1200" dirty="0">
                <a:solidFill>
                  <a:srgbClr val="C33720"/>
                </a:solidFill>
                <a:latin typeface="Menlo" panose="020B0609030804020204" pitchFamily="49" charset="0"/>
              </a:rPr>
              <a:t>: job"</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"changed its state to "</a:t>
            </a:r>
            <a:r>
              <a:rPr lang="en-US" sz="1200" dirty="0">
                <a:solidFill>
                  <a:srgbClr val="000000"/>
                </a:solidFill>
                <a:latin typeface="Menlo" panose="020B0609030804020204" pitchFamily="49" charset="0"/>
              </a:rPr>
              <a:t>, state)</a:t>
            </a:r>
            <a:endParaRPr lang="en-US" sz="1200" dirty="0">
              <a:solidFill>
                <a:srgbClr val="C33720"/>
              </a:solidFill>
              <a:latin typeface="Menlo" panose="020B0609030804020204" pitchFamily="49" charset="0"/>
            </a:endParaRPr>
          </a:p>
          <a:p>
            <a:r>
              <a:rPr lang="en-US" sz="1200" dirty="0">
                <a:solidFill>
                  <a:srgbClr val="CD7923"/>
                </a:solidFill>
                <a:latin typeface="Menlo" panose="020B0609030804020204" pitchFamily="49" charset="0"/>
              </a:rPr>
              <a:t>100 </a:t>
            </a:r>
            <a:r>
              <a:rPr lang="en-US" sz="1200" dirty="0">
                <a:solidFill>
                  <a:srgbClr val="000000"/>
                </a:solidFill>
                <a:latin typeface="Menlo" panose="020B0609030804020204" pitchFamily="49" charset="0"/>
              </a:rPr>
              <a:t>            </a:t>
            </a:r>
            <a:r>
              <a:rPr lang="en-US" sz="1200" dirty="0">
                <a:solidFill>
                  <a:srgbClr val="33BBC8"/>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flux.jsc</a:t>
            </a:r>
            <a:r>
              <a:rPr lang="en-US" sz="1200" dirty="0">
                <a:solidFill>
                  <a:srgbClr val="C33720"/>
                </a:solidFill>
                <a:latin typeface="Menlo" panose="020B0609030804020204" pitchFamily="49" charset="0"/>
              </a:rPr>
              <a:t>: monitoring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the_self.jobid</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101 </a:t>
            </a:r>
            <a:r>
              <a:rPr lang="en-US" sz="1200" dirty="0">
                <a:solidFill>
                  <a:srgbClr val="000000"/>
                </a:solidFill>
                <a:latin typeface="Menlo" panose="020B0609030804020204" pitchFamily="49" charset="0"/>
              </a:rPr>
              <a:t>        states = [</a:t>
            </a:r>
            <a:r>
              <a:rPr lang="en-US" sz="1200" dirty="0">
                <a:solidFill>
                  <a:srgbClr val="C33720"/>
                </a:solidFill>
                <a:latin typeface="Menlo" panose="020B0609030804020204" pitchFamily="49" charset="0"/>
              </a:rPr>
              <a:t>"complete"</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"cancelled"</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"failed"</a:t>
            </a:r>
            <a:r>
              <a:rPr lang="en-US" sz="1200" dirty="0">
                <a:solidFill>
                  <a:srgbClr val="000000"/>
                </a:solidFill>
                <a:latin typeface="Menlo" panose="020B0609030804020204" pitchFamily="49" charset="0"/>
              </a:rPr>
              <a:t>]</a:t>
            </a:r>
            <a:endParaRPr lang="en-US" sz="1200" dirty="0">
              <a:solidFill>
                <a:srgbClr val="C33720"/>
              </a:solidFill>
              <a:latin typeface="Menlo" panose="020B0609030804020204" pitchFamily="49" charset="0"/>
            </a:endParaRPr>
          </a:p>
          <a:p>
            <a:r>
              <a:rPr lang="en-US" sz="1200" dirty="0">
                <a:solidFill>
                  <a:srgbClr val="CD7923"/>
                </a:solidFill>
                <a:latin typeface="Menlo" panose="020B0609030804020204" pitchFamily="49" charset="0"/>
              </a:rPr>
              <a:t>102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the_self.jobid</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and</a:t>
            </a:r>
            <a:r>
              <a:rPr lang="en-US" sz="1200" dirty="0">
                <a:solidFill>
                  <a:srgbClr val="000000"/>
                </a:solidFill>
                <a:latin typeface="Menlo" panose="020B0609030804020204" pitchFamily="49" charset="0"/>
              </a:rPr>
              <a:t> state </a:t>
            </a:r>
            <a:r>
              <a:rPr lang="en-US" sz="1200" dirty="0">
                <a:solidFill>
                  <a:srgbClr val="CD7923"/>
                </a:solidFill>
                <a:latin typeface="Menlo" panose="020B0609030804020204" pitchFamily="49" charset="0"/>
              </a:rPr>
              <a:t>in</a:t>
            </a:r>
            <a:r>
              <a:rPr lang="en-US" sz="1200" dirty="0">
                <a:solidFill>
                  <a:srgbClr val="000000"/>
                </a:solidFill>
                <a:latin typeface="Menlo" panose="020B0609030804020204" pitchFamily="49" charset="0"/>
              </a:rPr>
              <a:t> states:</a:t>
            </a:r>
          </a:p>
          <a:p>
            <a:r>
              <a:rPr lang="en-US" sz="1200" dirty="0">
                <a:solidFill>
                  <a:srgbClr val="CD7923"/>
                </a:solidFill>
                <a:latin typeface="Menlo" panose="020B0609030804020204" pitchFamily="49" charset="0"/>
              </a:rPr>
              <a:t>103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f.reactor_stop</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f.get_reactor</a:t>
            </a:r>
            <a:r>
              <a:rPr lang="en-US" sz="1200" dirty="0">
                <a:solidFill>
                  <a:srgbClr val="000000"/>
                </a:solidFill>
                <a:latin typeface="Menlo" panose="020B0609030804020204" pitchFamily="49" charset="0"/>
              </a:rPr>
              <a:t>())</a:t>
            </a:r>
          </a:p>
        </p:txBody>
      </p:sp>
      <p:sp>
        <p:nvSpPr>
          <p:cNvPr id="4" name="TextBox 3">
            <a:extLst>
              <a:ext uri="{FF2B5EF4-FFF2-40B4-BE49-F238E27FC236}">
                <a16:creationId xmlns:a16="http://schemas.microsoft.com/office/drawing/2014/main" id="{8D8F41FC-70EE-8B4D-BBCE-9F064BA6D36A}"/>
              </a:ext>
            </a:extLst>
          </p:cNvPr>
          <p:cNvSpPr txBox="1"/>
          <p:nvPr/>
        </p:nvSpPr>
        <p:spPr>
          <a:xfrm>
            <a:off x="470308" y="1602136"/>
            <a:ext cx="4098235" cy="384720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job status and control (</a:t>
            </a:r>
            <a:r>
              <a:rPr lang="en-US" sz="2000" dirty="0" err="1"/>
              <a:t>jsc</a:t>
            </a:r>
            <a:r>
              <a:rPr lang="en-US" sz="2000" dirty="0"/>
              <a:t>) callback method will inform the celery task when the simulation enters the complete, cancelled or failed states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9560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Running the Demo:</a:t>
            </a:r>
          </a:p>
        </p:txBody>
      </p:sp>
      <p:sp>
        <p:nvSpPr>
          <p:cNvPr id="4" name="TextBox 3">
            <a:extLst>
              <a:ext uri="{FF2B5EF4-FFF2-40B4-BE49-F238E27FC236}">
                <a16:creationId xmlns:a16="http://schemas.microsoft.com/office/drawing/2014/main" id="{EA4F39DD-2537-B64C-86B8-FCC3DF47C7F5}"/>
              </a:ext>
            </a:extLst>
          </p:cNvPr>
          <p:cNvSpPr txBox="1"/>
          <p:nvPr/>
        </p:nvSpPr>
        <p:spPr>
          <a:xfrm>
            <a:off x="609600" y="1228281"/>
            <a:ext cx="8382000" cy="412420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Create a </a:t>
            </a:r>
            <a:r>
              <a:rPr lang="en-US" sz="2000" dirty="0" err="1"/>
              <a:t>redis</a:t>
            </a:r>
            <a:r>
              <a:rPr lang="en-US" sz="2000" dirty="0"/>
              <a:t> server to provide the broker and backend service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Start flux  and then celery workers using flux</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Run the executable ensemble through the celery workers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15299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506543"/>
            <a:ext cx="4286250" cy="923330"/>
          </a:xfrm>
          <a:prstGeom prst="rect">
            <a:avLst/>
          </a:prstGeom>
        </p:spPr>
        <p:txBody>
          <a:bodyPr wrap="square" anchor="b" anchorCtr="0">
            <a:spAutoFit/>
          </a:bodyPr>
          <a:lstStyle/>
          <a:p>
            <a:r>
              <a:rPr lang="en-US" sz="600" b="1" dirty="0">
                <a:solidFill>
                  <a:schemeClr val="bg1"/>
                </a:solidFill>
              </a:rPr>
              <a:t>Disclaimer</a:t>
            </a:r>
          </a:p>
          <a:p>
            <a:r>
              <a:rPr lang="en-US" sz="6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788" dirty="0">
              <a:solidFill>
                <a:schemeClr val="bg1"/>
              </a:solidFill>
              <a:latin typeface="Open Sans" panose="020B0606030504020204" pitchFamily="34" charset="0"/>
            </a:endParaRPr>
          </a:p>
        </p:txBody>
      </p:sp>
    </p:spTree>
    <p:extLst>
      <p:ext uri="{BB962C8B-B14F-4D97-AF65-F5344CB8AC3E}">
        <p14:creationId xmlns:p14="http://schemas.microsoft.com/office/powerpoint/2010/main" val="890202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Real-World Practices and Examples – Part 2</a:t>
            </a:r>
          </a:p>
        </p:txBody>
      </p:sp>
      <p:sp>
        <p:nvSpPr>
          <p:cNvPr id="5" name="Text Placeholder 4"/>
          <p:cNvSpPr>
            <a:spLocks noGrp="1"/>
          </p:cNvSpPr>
          <p:nvPr>
            <p:ph type="body" sz="quarter" idx="14"/>
          </p:nvPr>
        </p:nvSpPr>
        <p:spPr>
          <a:xfrm>
            <a:off x="5389123" y="3096715"/>
            <a:ext cx="6527305" cy="477838"/>
          </a:xfrm>
        </p:spPr>
        <p:txBody>
          <a:bodyPr/>
          <a:lstStyle/>
          <a:p>
            <a:pPr lvl="0"/>
            <a:r>
              <a:rPr lang="en-US" dirty="0"/>
              <a:t>Dong H. </a:t>
            </a:r>
            <a:r>
              <a:rPr lang="en-US" dirty="0" err="1"/>
              <a:t>Ahn</a:t>
            </a:r>
            <a:r>
              <a:rPr lang="en-US" dirty="0"/>
              <a:t>, </a:t>
            </a:r>
            <a:r>
              <a:rPr lang="en-US" b="1" dirty="0"/>
              <a:t>Stephen </a:t>
            </a:r>
            <a:r>
              <a:rPr lang="en-US" b="1"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85900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dirty="0">
                <a:latin typeface="Avenir Roman" panose="02000503020000020003" pitchFamily="2" charset="0"/>
              </a:rPr>
              <a:t>Flux is specifically designed to embody our fully hierarchical scheduling model.</a:t>
            </a:r>
            <a:endParaRPr lang="en-US" dirty="0"/>
          </a:p>
        </p:txBody>
      </p:sp>
      <p:graphicFrame>
        <p:nvGraphicFramePr>
          <p:cNvPr id="8" name="Diagram 7">
            <a:extLst>
              <a:ext uri="{FF2B5EF4-FFF2-40B4-BE49-F238E27FC236}">
                <a16:creationId xmlns:a16="http://schemas.microsoft.com/office/drawing/2014/main" id="{70819C77-0BD8-D042-A806-E54C2428F51B}"/>
              </a:ext>
            </a:extLst>
          </p:cNvPr>
          <p:cNvGraphicFramePr/>
          <p:nvPr>
            <p:extLst>
              <p:ext uri="{D42A27DB-BD31-4B8C-83A1-F6EECF244321}">
                <p14:modId xmlns:p14="http://schemas.microsoft.com/office/powerpoint/2010/main" val="880381580"/>
              </p:ext>
            </p:extLst>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386102" cy="369332"/>
          </a:xfrm>
          <a:prstGeom prst="rect">
            <a:avLst/>
          </a:prstGeom>
        </p:spPr>
        <p:txBody>
          <a:bodyPr wrap="none">
            <a:spAutoFit/>
          </a:bodyPr>
          <a:lstStyle/>
          <a:p>
            <a:r>
              <a:rPr lang="en-US" dirty="0">
                <a:solidFill>
                  <a:srgbClr val="FF0000"/>
                </a:solidFill>
                <a:latin typeface="Avenir Roman" panose="02000503020000020003" pitchFamily="2" charset="0"/>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109983"/>
            <a:ext cx="2703497" cy="369332"/>
          </a:xfrm>
          <a:prstGeom prst="rect">
            <a:avLst/>
          </a:prstGeom>
        </p:spPr>
        <p:txBody>
          <a:bodyPr wrap="none">
            <a:spAutoFit/>
          </a:bodyPr>
          <a:lstStyle/>
          <a:p>
            <a:r>
              <a:rPr lang="en-US" dirty="0">
                <a:solidFill>
                  <a:srgbClr val="FF0000"/>
                </a:solidFill>
                <a:latin typeface="Avenir Roman" panose="02000503020000020003" pitchFamily="2" charset="0"/>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14170" cy="369332"/>
          </a:xfrm>
          <a:prstGeom prst="rect">
            <a:avLst/>
          </a:prstGeom>
        </p:spPr>
        <p:txBody>
          <a:bodyPr wrap="none">
            <a:spAutoFit/>
          </a:bodyPr>
          <a:lstStyle/>
          <a:p>
            <a:r>
              <a:rPr lang="en-US" dirty="0">
                <a:solidFill>
                  <a:srgbClr val="FF0000"/>
                </a:solidFill>
                <a:latin typeface="Avenir Roman" panose="02000503020000020003" pitchFamily="2" charset="0"/>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079929" y="4780678"/>
            <a:ext cx="2077813" cy="369332"/>
          </a:xfrm>
          <a:prstGeom prst="rect">
            <a:avLst/>
          </a:prstGeom>
        </p:spPr>
        <p:txBody>
          <a:bodyPr wrap="none">
            <a:spAutoFit/>
          </a:bodyPr>
          <a:lstStyle/>
          <a:p>
            <a:r>
              <a:rPr lang="en-US" dirty="0">
                <a:solidFill>
                  <a:srgbClr val="FF0000"/>
                </a:solidFill>
                <a:latin typeface="Avenir Roman" panose="02000503020000020003" pitchFamily="2" charset="0"/>
              </a:rPr>
              <a:t>Consistent API set</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2350544" y="5891480"/>
            <a:ext cx="1650815"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7"/>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338828" cy="369332"/>
          </a:xfrm>
          <a:prstGeom prst="rect">
            <a:avLst/>
          </a:prstGeom>
        </p:spPr>
        <p:txBody>
          <a:bodyPr wrap="none">
            <a:spAutoFit/>
          </a:bodyPr>
          <a:lstStyle/>
          <a:p>
            <a:r>
              <a:rPr lang="en-US" u="sng" dirty="0">
                <a:latin typeface="Avenir Roman" panose="02000503020000020003" pitchFamily="2" charset="0"/>
              </a:rPr>
              <a:t>Techniques</a:t>
            </a:r>
            <a:endParaRPr lang="en-US" u="sng" dirty="0"/>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331070" cy="369332"/>
          </a:xfrm>
          <a:prstGeom prst="rect">
            <a:avLst/>
          </a:prstGeom>
        </p:spPr>
        <p:txBody>
          <a:bodyPr wrap="none">
            <a:spAutoFit/>
          </a:bodyPr>
          <a:lstStyle/>
          <a:p>
            <a:r>
              <a:rPr lang="en-US" u="sng" dirty="0">
                <a:latin typeface="Avenir Roman" panose="02000503020000020003" pitchFamily="2" charset="0"/>
              </a:rPr>
              <a:t>Challenges</a:t>
            </a:r>
            <a:endParaRPr lang="en-US" u="sng" dirty="0"/>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dirty="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9"/>
            <a:ext cx="1570193" cy="327754"/>
            <a:chOff x="1599222" y="2153880"/>
            <a:chExt cx="2265584" cy="400110"/>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8" cy="307778"/>
            </a:xfrm>
            <a:prstGeom prst="rect">
              <a:avLst/>
            </a:prstGeom>
            <a:noFill/>
          </p:spPr>
          <p:txBody>
            <a:bodyPr wrap="square" rtlCol="0">
              <a:spAutoFit/>
            </a:bodyPr>
            <a:lstStyle/>
            <a:p>
              <a:r>
                <a:rPr lang="en-US" sz="1400" b="1" dirty="0">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07778"/>
            </a:xfrm>
            <a:prstGeom prst="rect">
              <a:avLst/>
            </a:prstGeom>
            <a:noFill/>
          </p:spPr>
          <p:txBody>
            <a:bodyPr wrap="square" rtlCol="0">
              <a:spAutoFit/>
            </a:bodyPr>
            <a:lstStyle/>
            <a:p>
              <a:r>
                <a:rPr lang="en-US" sz="1400" b="1" dirty="0">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6" y="2235668"/>
              <a:ext cx="407859" cy="307778"/>
            </a:xfrm>
            <a:prstGeom prst="rect">
              <a:avLst/>
            </a:prstGeom>
            <a:noFill/>
          </p:spPr>
          <p:txBody>
            <a:bodyPr wrap="square" rtlCol="0">
              <a:spAutoFit/>
            </a:bodyPr>
            <a:lstStyle/>
            <a:p>
              <a:r>
                <a:rPr lang="en-US" sz="1400" b="1" dirty="0">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07778"/>
            </a:xfrm>
            <a:prstGeom prst="rect">
              <a:avLst/>
            </a:prstGeom>
            <a:noFill/>
          </p:spPr>
          <p:txBody>
            <a:bodyPr wrap="square" rtlCol="0">
              <a:spAutoFit/>
            </a:bodyPr>
            <a:lstStyle/>
            <a:p>
              <a:r>
                <a:rPr lang="en-US" sz="1400" b="1" dirty="0">
                  <a:solidFill>
                    <a:schemeClr val="accent3">
                      <a:lumMod val="75000"/>
                    </a:schemeClr>
                  </a:solidFill>
                </a:rPr>
                <a:t>D</a:t>
              </a:r>
              <a:endParaRPr lang="en-US" sz="1400" b="1" dirty="0"/>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3"/>
              <a:ext cx="377591" cy="307778"/>
            </a:xfrm>
            <a:prstGeom prst="rect">
              <a:avLst/>
            </a:prstGeom>
            <a:noFill/>
          </p:spPr>
          <p:txBody>
            <a:bodyPr wrap="square" rtlCol="0">
              <a:spAutoFit/>
            </a:bodyPr>
            <a:lstStyle/>
            <a:p>
              <a:r>
                <a:rPr lang="en-US" sz="1400" b="1" dirty="0">
                  <a:solidFill>
                    <a:schemeClr val="tx1">
                      <a:lumMod val="50000"/>
                      <a:lumOff val="50000"/>
                    </a:schemeClr>
                  </a:solidFill>
                </a:rPr>
                <a:t>E</a:t>
              </a:r>
              <a:endParaRPr lang="en-US" sz="1400" b="1" dirty="0"/>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400110"/>
            </a:xfrm>
            <a:prstGeom prst="rect">
              <a:avLst/>
            </a:prstGeom>
            <a:noFill/>
          </p:spPr>
          <p:txBody>
            <a:bodyPr wrap="square" rtlCol="0">
              <a:spAutoFit/>
            </a:bodyPr>
            <a:lstStyle/>
            <a:p>
              <a:r>
                <a:rPr lang="en-US" sz="1400" b="1" dirty="0">
                  <a:solidFill>
                    <a:schemeClr val="tx2">
                      <a:lumMod val="60000"/>
                      <a:lumOff val="40000"/>
                    </a:schemeClr>
                  </a:solidFill>
                </a:rPr>
                <a:t>F</a:t>
              </a:r>
              <a:r>
                <a:rPr lang="en-US" sz="2000" b="1" dirty="0"/>
                <a:t>…</a:t>
              </a:r>
              <a:endParaRPr lang="en-US" sz="7200" b="1" dirty="0"/>
            </a:p>
          </p:txBody>
        </p:sp>
      </p:grpSp>
    </p:spTree>
    <p:extLst>
      <p:ext uri="{BB962C8B-B14F-4D97-AF65-F5344CB8AC3E}">
        <p14:creationId xmlns:p14="http://schemas.microsoft.com/office/powerpoint/2010/main" val="687713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p:txBody>
          <a:bodyPr/>
          <a:lstStyle/>
          <a:p>
            <a:r>
              <a:rPr lang="en-US" dirty="0"/>
              <a:t>Pilot2 Workflow Overview</a:t>
            </a:r>
          </a:p>
        </p:txBody>
      </p:sp>
      <p:pic>
        <p:nvPicPr>
          <p:cNvPr id="3" name="Picture 2">
            <a:extLst>
              <a:ext uri="{FF2B5EF4-FFF2-40B4-BE49-F238E27FC236}">
                <a16:creationId xmlns:a16="http://schemas.microsoft.com/office/drawing/2014/main" id="{4372E002-13D2-464E-BB4C-70A292671F6A}"/>
              </a:ext>
            </a:extLst>
          </p:cNvPr>
          <p:cNvPicPr>
            <a:picLocks noChangeAspect="1"/>
          </p:cNvPicPr>
          <p:nvPr/>
        </p:nvPicPr>
        <p:blipFill rotWithShape="1">
          <a:blip r:embed="rId2"/>
          <a:srcRect r="7926"/>
          <a:stretch/>
        </p:blipFill>
        <p:spPr>
          <a:xfrm>
            <a:off x="0" y="1225976"/>
            <a:ext cx="6754761" cy="5362523"/>
          </a:xfrm>
          <a:prstGeom prst="rect">
            <a:avLst/>
          </a:prstGeom>
        </p:spPr>
      </p:pic>
      <p:sp>
        <p:nvSpPr>
          <p:cNvPr id="4" name="TextBox 3">
            <a:extLst>
              <a:ext uri="{FF2B5EF4-FFF2-40B4-BE49-F238E27FC236}">
                <a16:creationId xmlns:a16="http://schemas.microsoft.com/office/drawing/2014/main" id="{BDF9173F-1214-4C4B-AD0D-A89F2CBC1558}"/>
              </a:ext>
            </a:extLst>
          </p:cNvPr>
          <p:cNvSpPr txBox="1"/>
          <p:nvPr/>
        </p:nvSpPr>
        <p:spPr>
          <a:xfrm>
            <a:off x="7013515" y="1971452"/>
            <a:ext cx="4962832"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Cellular-scale continuum model simulates large spatial and temporal scales</a:t>
            </a:r>
          </a:p>
          <a:p>
            <a:pPr marL="285750" indent="-285750">
              <a:buFont typeface="Arial" panose="020B0604020202020204" pitchFamily="34" charset="0"/>
              <a:buChar char="•"/>
            </a:pPr>
            <a:r>
              <a:rPr lang="en-US" sz="2800" dirty="0"/>
              <a:t>Machine learning model selects novel patches to simulate in molecular detail</a:t>
            </a:r>
          </a:p>
          <a:p>
            <a:pPr marL="285750" indent="-285750">
              <a:buFont typeface="Arial" panose="020B0604020202020204" pitchFamily="34" charset="0"/>
              <a:buChar char="•"/>
            </a:pPr>
            <a:r>
              <a:rPr lang="en-US" sz="2800" dirty="0"/>
              <a:t>Microscale results fed back into macroscale</a:t>
            </a:r>
          </a:p>
        </p:txBody>
      </p:sp>
    </p:spTree>
    <p:extLst>
      <p:ext uri="{BB962C8B-B14F-4D97-AF65-F5344CB8AC3E}">
        <p14:creationId xmlns:p14="http://schemas.microsoft.com/office/powerpoint/2010/main" val="265664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p:txBody>
          <a:bodyPr/>
          <a:lstStyle/>
          <a:p>
            <a:r>
              <a:rPr lang="en-US" dirty="0"/>
              <a:t>Pilot2 Scheduling Requirements</a:t>
            </a:r>
          </a:p>
        </p:txBody>
      </p:sp>
      <p:grpSp>
        <p:nvGrpSpPr>
          <p:cNvPr id="10" name="Group 9">
            <a:extLst>
              <a:ext uri="{FF2B5EF4-FFF2-40B4-BE49-F238E27FC236}">
                <a16:creationId xmlns:a16="http://schemas.microsoft.com/office/drawing/2014/main" id="{80F614E5-B3BC-D648-88EA-F71D22AF546E}"/>
              </a:ext>
            </a:extLst>
          </p:cNvPr>
          <p:cNvGrpSpPr/>
          <p:nvPr/>
        </p:nvGrpSpPr>
        <p:grpSpPr>
          <a:xfrm>
            <a:off x="135802" y="1372548"/>
            <a:ext cx="7224665" cy="3280933"/>
            <a:chOff x="153909" y="1761847"/>
            <a:chExt cx="7125077" cy="3932783"/>
          </a:xfrm>
        </p:grpSpPr>
        <p:pic>
          <p:nvPicPr>
            <p:cNvPr id="6" name="Picture 5">
              <a:extLst>
                <a:ext uri="{FF2B5EF4-FFF2-40B4-BE49-F238E27FC236}">
                  <a16:creationId xmlns:a16="http://schemas.microsoft.com/office/drawing/2014/main" id="{6CEE7168-D8EB-7B46-9057-432A9FC7EB15}"/>
                </a:ext>
              </a:extLst>
            </p:cNvPr>
            <p:cNvPicPr>
              <a:picLocks noChangeAspect="1"/>
            </p:cNvPicPr>
            <p:nvPr/>
          </p:nvPicPr>
          <p:blipFill rotWithShape="1">
            <a:blip r:embed="rId2"/>
            <a:srcRect r="17639"/>
            <a:stretch/>
          </p:blipFill>
          <p:spPr>
            <a:xfrm>
              <a:off x="153909" y="1761847"/>
              <a:ext cx="7125077" cy="3932783"/>
            </a:xfrm>
            <a:prstGeom prst="rect">
              <a:avLst/>
            </a:prstGeom>
          </p:spPr>
        </p:pic>
        <p:sp>
          <p:nvSpPr>
            <p:cNvPr id="9" name="Rectangle 8">
              <a:extLst>
                <a:ext uri="{FF2B5EF4-FFF2-40B4-BE49-F238E27FC236}">
                  <a16:creationId xmlns:a16="http://schemas.microsoft.com/office/drawing/2014/main" id="{CAF33A95-1270-8449-87BA-2ADFA7B1CF1A}"/>
                </a:ext>
              </a:extLst>
            </p:cNvPr>
            <p:cNvSpPr/>
            <p:nvPr/>
          </p:nvSpPr>
          <p:spPr bwMode="auto">
            <a:xfrm>
              <a:off x="6762939" y="1955549"/>
              <a:ext cx="516047" cy="706170"/>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pic>
        <p:nvPicPr>
          <p:cNvPr id="8" name="Picture 7">
            <a:extLst>
              <a:ext uri="{FF2B5EF4-FFF2-40B4-BE49-F238E27FC236}">
                <a16:creationId xmlns:a16="http://schemas.microsoft.com/office/drawing/2014/main" id="{69052341-CF3A-1E49-8CD3-5A6B3ACC1AEA}"/>
              </a:ext>
            </a:extLst>
          </p:cNvPr>
          <p:cNvPicPr>
            <a:picLocks noChangeAspect="1"/>
          </p:cNvPicPr>
          <p:nvPr/>
        </p:nvPicPr>
        <p:blipFill>
          <a:blip r:embed="rId3"/>
          <a:stretch>
            <a:fillRect/>
          </a:stretch>
        </p:blipFill>
        <p:spPr>
          <a:xfrm>
            <a:off x="6372768" y="3684760"/>
            <a:ext cx="5819232" cy="2697932"/>
          </a:xfrm>
          <a:prstGeom prst="rect">
            <a:avLst/>
          </a:prstGeom>
        </p:spPr>
      </p:pic>
      <p:sp>
        <p:nvSpPr>
          <p:cNvPr id="11" name="TextBox 10">
            <a:extLst>
              <a:ext uri="{FF2B5EF4-FFF2-40B4-BE49-F238E27FC236}">
                <a16:creationId xmlns:a16="http://schemas.microsoft.com/office/drawing/2014/main" id="{1C8F8F76-3E9F-D647-AD09-73E49BCF1D9E}"/>
              </a:ext>
            </a:extLst>
          </p:cNvPr>
          <p:cNvSpPr txBox="1"/>
          <p:nvPr/>
        </p:nvSpPr>
        <p:spPr>
          <a:xfrm>
            <a:off x="7360467" y="1670538"/>
            <a:ext cx="458708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co-scheduled components, some are co-located</a:t>
            </a:r>
          </a:p>
          <a:p>
            <a:pPr marL="285750" indent="-285750">
              <a:buFont typeface="Arial" panose="020B0604020202020204" pitchFamily="34" charset="0"/>
              <a:buChar char="•"/>
            </a:pPr>
            <a:r>
              <a:rPr lang="en-US" sz="2400" dirty="0"/>
              <a:t>Each with their own unique resource requirements</a:t>
            </a:r>
          </a:p>
        </p:txBody>
      </p:sp>
      <p:sp>
        <p:nvSpPr>
          <p:cNvPr id="3" name="TextBox 2">
            <a:extLst>
              <a:ext uri="{FF2B5EF4-FFF2-40B4-BE49-F238E27FC236}">
                <a16:creationId xmlns:a16="http://schemas.microsoft.com/office/drawing/2014/main" id="{FAB98D89-DE92-614F-8328-A90129D0D881}"/>
              </a:ext>
            </a:extLst>
          </p:cNvPr>
          <p:cNvSpPr txBox="1"/>
          <p:nvPr/>
        </p:nvSpPr>
        <p:spPr>
          <a:xfrm>
            <a:off x="10869697" y="4614980"/>
            <a:ext cx="180105" cy="246221"/>
          </a:xfrm>
          <a:prstGeom prst="rect">
            <a:avLst/>
          </a:prstGeom>
          <a:solidFill>
            <a:schemeClr val="bg1"/>
          </a:solidFill>
        </p:spPr>
        <p:txBody>
          <a:bodyPr wrap="square" lIns="0" tIns="0" rIns="0" bIns="0" rtlCol="0">
            <a:spAutoFit/>
          </a:bodyPr>
          <a:lstStyle/>
          <a:p>
            <a:pPr algn="ctr"/>
            <a:r>
              <a:rPr lang="en-US" sz="1600" dirty="0">
                <a:latin typeface="Times" pitchFamily="2" charset="0"/>
              </a:rPr>
              <a:t>8</a:t>
            </a:r>
          </a:p>
        </p:txBody>
      </p:sp>
    </p:spTree>
    <p:extLst>
      <p:ext uri="{BB962C8B-B14F-4D97-AF65-F5344CB8AC3E}">
        <p14:creationId xmlns:p14="http://schemas.microsoft.com/office/powerpoint/2010/main" val="411201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429F87-9892-1E4A-A101-EFB73CADBFD6}"/>
              </a:ext>
            </a:extLst>
          </p:cNvPr>
          <p:cNvSpPr/>
          <p:nvPr/>
        </p:nvSpPr>
        <p:spPr bwMode="auto">
          <a:xfrm>
            <a:off x="-157655" y="1225976"/>
            <a:ext cx="12591393" cy="98327"/>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87" name="Group 2586">
            <a:extLst>
              <a:ext uri="{FF2B5EF4-FFF2-40B4-BE49-F238E27FC236}">
                <a16:creationId xmlns:a16="http://schemas.microsoft.com/office/drawing/2014/main" id="{1234BDE0-70EC-9D46-B5AE-A349AD6D9881}"/>
              </a:ext>
            </a:extLst>
          </p:cNvPr>
          <p:cNvGrpSpPr/>
          <p:nvPr/>
        </p:nvGrpSpPr>
        <p:grpSpPr>
          <a:xfrm>
            <a:off x="454408" y="3340858"/>
            <a:ext cx="1083181" cy="1355157"/>
            <a:chOff x="528188" y="1469097"/>
            <a:chExt cx="1811600" cy="2197466"/>
          </a:xfrm>
        </p:grpSpPr>
        <p:sp>
          <p:nvSpPr>
            <p:cNvPr id="2588" name="Rectangle 2587">
              <a:extLst>
                <a:ext uri="{FF2B5EF4-FFF2-40B4-BE49-F238E27FC236}">
                  <a16:creationId xmlns:a16="http://schemas.microsoft.com/office/drawing/2014/main" id="{70B38F67-3E17-9E44-9FEA-91A3E4DAA2B8}"/>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9" name="Rectangle 2588">
              <a:extLst>
                <a:ext uri="{FF2B5EF4-FFF2-40B4-BE49-F238E27FC236}">
                  <a16:creationId xmlns:a16="http://schemas.microsoft.com/office/drawing/2014/main" id="{7F7D77D4-5084-8F4D-8B3B-0622CD49C65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90" name="Group 2589">
              <a:extLst>
                <a:ext uri="{FF2B5EF4-FFF2-40B4-BE49-F238E27FC236}">
                  <a16:creationId xmlns:a16="http://schemas.microsoft.com/office/drawing/2014/main" id="{A82A21ED-D7F1-FA45-8AFA-76364B7DDCF2}"/>
                </a:ext>
              </a:extLst>
            </p:cNvPr>
            <p:cNvGrpSpPr/>
            <p:nvPr/>
          </p:nvGrpSpPr>
          <p:grpSpPr>
            <a:xfrm>
              <a:off x="616868" y="1542708"/>
              <a:ext cx="770103" cy="1598712"/>
              <a:chOff x="717550" y="1713972"/>
              <a:chExt cx="523876" cy="1026052"/>
            </a:xfrm>
          </p:grpSpPr>
          <p:sp>
            <p:nvSpPr>
              <p:cNvPr id="2616" name="Rectangle 2615">
                <a:extLst>
                  <a:ext uri="{FF2B5EF4-FFF2-40B4-BE49-F238E27FC236}">
                    <a16:creationId xmlns:a16="http://schemas.microsoft.com/office/drawing/2014/main" id="{A92456B9-7146-4C4B-BFD0-BFC3E0AE3D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7" name="Rectangle 2616">
                <a:extLst>
                  <a:ext uri="{FF2B5EF4-FFF2-40B4-BE49-F238E27FC236}">
                    <a16:creationId xmlns:a16="http://schemas.microsoft.com/office/drawing/2014/main" id="{985B10F1-B786-1D4C-A2E4-C5E0DA43A34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8" name="Rectangle 2617">
                <a:extLst>
                  <a:ext uri="{FF2B5EF4-FFF2-40B4-BE49-F238E27FC236}">
                    <a16:creationId xmlns:a16="http://schemas.microsoft.com/office/drawing/2014/main" id="{8E158CBA-A723-DA4F-85B6-CE4087C32F4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9" name="Rectangle 2618">
                <a:extLst>
                  <a:ext uri="{FF2B5EF4-FFF2-40B4-BE49-F238E27FC236}">
                    <a16:creationId xmlns:a16="http://schemas.microsoft.com/office/drawing/2014/main" id="{2BEDC530-34F0-744E-AE31-D2527A3B784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0" name="Rectangle 2619">
                <a:extLst>
                  <a:ext uri="{FF2B5EF4-FFF2-40B4-BE49-F238E27FC236}">
                    <a16:creationId xmlns:a16="http://schemas.microsoft.com/office/drawing/2014/main" id="{B5BB0241-9960-2241-8E23-12C73FB0BC6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1" name="Rectangle 2620">
                <a:extLst>
                  <a:ext uri="{FF2B5EF4-FFF2-40B4-BE49-F238E27FC236}">
                    <a16:creationId xmlns:a16="http://schemas.microsoft.com/office/drawing/2014/main" id="{50253996-33DC-234A-889E-63E57AE783D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2" name="Rectangle 2621">
                <a:extLst>
                  <a:ext uri="{FF2B5EF4-FFF2-40B4-BE49-F238E27FC236}">
                    <a16:creationId xmlns:a16="http://schemas.microsoft.com/office/drawing/2014/main" id="{D0AED8E3-40F7-FB45-91E6-E7A652ACD7C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3" name="Rectangle 2622">
                <a:extLst>
                  <a:ext uri="{FF2B5EF4-FFF2-40B4-BE49-F238E27FC236}">
                    <a16:creationId xmlns:a16="http://schemas.microsoft.com/office/drawing/2014/main" id="{91D4C53C-2CD9-A147-AE5B-9C72419774A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4" name="Rectangle 2623">
                <a:extLst>
                  <a:ext uri="{FF2B5EF4-FFF2-40B4-BE49-F238E27FC236}">
                    <a16:creationId xmlns:a16="http://schemas.microsoft.com/office/drawing/2014/main" id="{1694F5B0-BC3E-0F45-99C7-E0867BB554A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5" name="Rectangle 2624">
                <a:extLst>
                  <a:ext uri="{FF2B5EF4-FFF2-40B4-BE49-F238E27FC236}">
                    <a16:creationId xmlns:a16="http://schemas.microsoft.com/office/drawing/2014/main" id="{87CEEDD3-C948-F24E-BD42-C2AC2F24463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6" name="Rectangle 2625">
                <a:extLst>
                  <a:ext uri="{FF2B5EF4-FFF2-40B4-BE49-F238E27FC236}">
                    <a16:creationId xmlns:a16="http://schemas.microsoft.com/office/drawing/2014/main" id="{A64F02BA-3CE4-C845-9A21-9AF378236C6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7" name="Rectangle 2626">
                <a:extLst>
                  <a:ext uri="{FF2B5EF4-FFF2-40B4-BE49-F238E27FC236}">
                    <a16:creationId xmlns:a16="http://schemas.microsoft.com/office/drawing/2014/main" id="{D0490D4B-A1DB-A041-997A-73BF9258FC4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8" name="Rectangle 2627">
                <a:extLst>
                  <a:ext uri="{FF2B5EF4-FFF2-40B4-BE49-F238E27FC236}">
                    <a16:creationId xmlns:a16="http://schemas.microsoft.com/office/drawing/2014/main" id="{B1F16D67-4E85-794F-A55C-9D9A74FE126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9" name="Rectangle 2628">
                <a:extLst>
                  <a:ext uri="{FF2B5EF4-FFF2-40B4-BE49-F238E27FC236}">
                    <a16:creationId xmlns:a16="http://schemas.microsoft.com/office/drawing/2014/main" id="{AD9CC13F-F068-AE47-8667-5B413B0CCFA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0" name="Rectangle 2629">
                <a:extLst>
                  <a:ext uri="{FF2B5EF4-FFF2-40B4-BE49-F238E27FC236}">
                    <a16:creationId xmlns:a16="http://schemas.microsoft.com/office/drawing/2014/main" id="{22DB8B14-B566-D342-B834-5E783E897E4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1" name="Rectangle 2630">
                <a:extLst>
                  <a:ext uri="{FF2B5EF4-FFF2-40B4-BE49-F238E27FC236}">
                    <a16:creationId xmlns:a16="http://schemas.microsoft.com/office/drawing/2014/main" id="{345A50DA-A874-4F43-83B0-ACD76956D58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2" name="Rectangle 2631">
                <a:extLst>
                  <a:ext uri="{FF2B5EF4-FFF2-40B4-BE49-F238E27FC236}">
                    <a16:creationId xmlns:a16="http://schemas.microsoft.com/office/drawing/2014/main" id="{F07F28DF-62C2-2348-B2CB-9ACDF320B81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3" name="Rectangle 2632">
                <a:extLst>
                  <a:ext uri="{FF2B5EF4-FFF2-40B4-BE49-F238E27FC236}">
                    <a16:creationId xmlns:a16="http://schemas.microsoft.com/office/drawing/2014/main" id="{52732E98-364B-3748-9C1C-959577695DE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4" name="Rectangle 2633">
                <a:extLst>
                  <a:ext uri="{FF2B5EF4-FFF2-40B4-BE49-F238E27FC236}">
                    <a16:creationId xmlns:a16="http://schemas.microsoft.com/office/drawing/2014/main" id="{AA5E033A-BA98-B04D-AAA8-6699AC009E9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5" name="Rectangle 2634">
                <a:extLst>
                  <a:ext uri="{FF2B5EF4-FFF2-40B4-BE49-F238E27FC236}">
                    <a16:creationId xmlns:a16="http://schemas.microsoft.com/office/drawing/2014/main" id="{971B4447-C8BE-834A-87A4-3E93C3B25C1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6" name="Rectangle 2635">
                <a:extLst>
                  <a:ext uri="{FF2B5EF4-FFF2-40B4-BE49-F238E27FC236}">
                    <a16:creationId xmlns:a16="http://schemas.microsoft.com/office/drawing/2014/main" id="{F90E8C2B-C362-094F-B75A-515739F4899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91" name="Group 2590">
              <a:extLst>
                <a:ext uri="{FF2B5EF4-FFF2-40B4-BE49-F238E27FC236}">
                  <a16:creationId xmlns:a16="http://schemas.microsoft.com/office/drawing/2014/main" id="{5D8BF669-E44B-B844-9ABB-75BE4D414A2A}"/>
                </a:ext>
              </a:extLst>
            </p:cNvPr>
            <p:cNvGrpSpPr/>
            <p:nvPr/>
          </p:nvGrpSpPr>
          <p:grpSpPr>
            <a:xfrm>
              <a:off x="1492714" y="1542708"/>
              <a:ext cx="770103" cy="1598712"/>
              <a:chOff x="717550" y="1713972"/>
              <a:chExt cx="523876" cy="1026052"/>
            </a:xfrm>
          </p:grpSpPr>
          <p:sp>
            <p:nvSpPr>
              <p:cNvPr id="2595" name="Rectangle 2594">
                <a:extLst>
                  <a:ext uri="{FF2B5EF4-FFF2-40B4-BE49-F238E27FC236}">
                    <a16:creationId xmlns:a16="http://schemas.microsoft.com/office/drawing/2014/main" id="{5A1D1027-6E3A-BA49-B911-9AC1D84C38B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6" name="Rectangle 2595">
                <a:extLst>
                  <a:ext uri="{FF2B5EF4-FFF2-40B4-BE49-F238E27FC236}">
                    <a16:creationId xmlns:a16="http://schemas.microsoft.com/office/drawing/2014/main" id="{FB8FB463-AFD3-A24E-958C-AFE17EB3F95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7" name="Rectangle 2596">
                <a:extLst>
                  <a:ext uri="{FF2B5EF4-FFF2-40B4-BE49-F238E27FC236}">
                    <a16:creationId xmlns:a16="http://schemas.microsoft.com/office/drawing/2014/main" id="{86317C30-C9B7-764F-AA30-B7190A3339E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8" name="Rectangle 2597">
                <a:extLst>
                  <a:ext uri="{FF2B5EF4-FFF2-40B4-BE49-F238E27FC236}">
                    <a16:creationId xmlns:a16="http://schemas.microsoft.com/office/drawing/2014/main" id="{0C85ADB7-67BB-6349-87CC-2E79EB94F9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9" name="Rectangle 2598">
                <a:extLst>
                  <a:ext uri="{FF2B5EF4-FFF2-40B4-BE49-F238E27FC236}">
                    <a16:creationId xmlns:a16="http://schemas.microsoft.com/office/drawing/2014/main" id="{FCA9EC9E-5837-6B4E-865F-4B7D3F21297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0" name="Rectangle 2599">
                <a:extLst>
                  <a:ext uri="{FF2B5EF4-FFF2-40B4-BE49-F238E27FC236}">
                    <a16:creationId xmlns:a16="http://schemas.microsoft.com/office/drawing/2014/main" id="{AB35D696-484D-B24D-A14D-24396BCA941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1" name="Rectangle 2600">
                <a:extLst>
                  <a:ext uri="{FF2B5EF4-FFF2-40B4-BE49-F238E27FC236}">
                    <a16:creationId xmlns:a16="http://schemas.microsoft.com/office/drawing/2014/main" id="{AA152B27-0795-FB46-AEE0-90868A5788E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2" name="Rectangle 2601">
                <a:extLst>
                  <a:ext uri="{FF2B5EF4-FFF2-40B4-BE49-F238E27FC236}">
                    <a16:creationId xmlns:a16="http://schemas.microsoft.com/office/drawing/2014/main" id="{F3375AC6-5B08-4346-9A2A-9FF227404E1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3" name="Rectangle 2602">
                <a:extLst>
                  <a:ext uri="{FF2B5EF4-FFF2-40B4-BE49-F238E27FC236}">
                    <a16:creationId xmlns:a16="http://schemas.microsoft.com/office/drawing/2014/main" id="{22B0041D-625E-AB48-AE35-394016B5ECA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4" name="Rectangle 2603">
                <a:extLst>
                  <a:ext uri="{FF2B5EF4-FFF2-40B4-BE49-F238E27FC236}">
                    <a16:creationId xmlns:a16="http://schemas.microsoft.com/office/drawing/2014/main" id="{51316B5B-732D-6045-8453-63D495B43AC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5" name="Rectangle 2604">
                <a:extLst>
                  <a:ext uri="{FF2B5EF4-FFF2-40B4-BE49-F238E27FC236}">
                    <a16:creationId xmlns:a16="http://schemas.microsoft.com/office/drawing/2014/main" id="{E98A61BB-7D5A-904F-8733-8FDF389B0B1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6" name="Rectangle 2605">
                <a:extLst>
                  <a:ext uri="{FF2B5EF4-FFF2-40B4-BE49-F238E27FC236}">
                    <a16:creationId xmlns:a16="http://schemas.microsoft.com/office/drawing/2014/main" id="{041A0A5E-6F8E-DD46-B4AA-BB47E1E17B1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7" name="Rectangle 2606">
                <a:extLst>
                  <a:ext uri="{FF2B5EF4-FFF2-40B4-BE49-F238E27FC236}">
                    <a16:creationId xmlns:a16="http://schemas.microsoft.com/office/drawing/2014/main" id="{D5151A2D-83E6-7849-8125-ADC1D0C9A9A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8" name="Rectangle 2607">
                <a:extLst>
                  <a:ext uri="{FF2B5EF4-FFF2-40B4-BE49-F238E27FC236}">
                    <a16:creationId xmlns:a16="http://schemas.microsoft.com/office/drawing/2014/main" id="{89AD4CD2-9102-E74C-B76E-5829D30C60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9" name="Rectangle 2608">
                <a:extLst>
                  <a:ext uri="{FF2B5EF4-FFF2-40B4-BE49-F238E27FC236}">
                    <a16:creationId xmlns:a16="http://schemas.microsoft.com/office/drawing/2014/main" id="{2B8047B8-5CA8-1E43-B3BC-02CCC371A74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0" name="Rectangle 2609">
                <a:extLst>
                  <a:ext uri="{FF2B5EF4-FFF2-40B4-BE49-F238E27FC236}">
                    <a16:creationId xmlns:a16="http://schemas.microsoft.com/office/drawing/2014/main" id="{3AE662AC-FDE1-654D-B5EE-7A35967C8AD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1" name="Rectangle 2610">
                <a:extLst>
                  <a:ext uri="{FF2B5EF4-FFF2-40B4-BE49-F238E27FC236}">
                    <a16:creationId xmlns:a16="http://schemas.microsoft.com/office/drawing/2014/main" id="{4CA47278-5ED1-9043-9B16-1F719B67BAC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2" name="Rectangle 2611">
                <a:extLst>
                  <a:ext uri="{FF2B5EF4-FFF2-40B4-BE49-F238E27FC236}">
                    <a16:creationId xmlns:a16="http://schemas.microsoft.com/office/drawing/2014/main" id="{D239705A-AB34-0444-B369-1D97CF43D75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3" name="Rectangle 2612">
                <a:extLst>
                  <a:ext uri="{FF2B5EF4-FFF2-40B4-BE49-F238E27FC236}">
                    <a16:creationId xmlns:a16="http://schemas.microsoft.com/office/drawing/2014/main" id="{317023B0-1878-4549-AA9D-F623F8A6FF2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4" name="Rectangle 2613">
                <a:extLst>
                  <a:ext uri="{FF2B5EF4-FFF2-40B4-BE49-F238E27FC236}">
                    <a16:creationId xmlns:a16="http://schemas.microsoft.com/office/drawing/2014/main" id="{6041B328-1092-4448-AB41-3B1C9A0CE90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5" name="Rectangle 2614">
                <a:extLst>
                  <a:ext uri="{FF2B5EF4-FFF2-40B4-BE49-F238E27FC236}">
                    <a16:creationId xmlns:a16="http://schemas.microsoft.com/office/drawing/2014/main" id="{58E2B51F-7449-144F-9E77-5E6245D08C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592" name="Rectangle 2591">
              <a:extLst>
                <a:ext uri="{FF2B5EF4-FFF2-40B4-BE49-F238E27FC236}">
                  <a16:creationId xmlns:a16="http://schemas.microsoft.com/office/drawing/2014/main" id="{18C57EF6-E1AF-F84C-B775-AC61301E297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3" name="Rectangle 2592">
              <a:extLst>
                <a:ext uri="{FF2B5EF4-FFF2-40B4-BE49-F238E27FC236}">
                  <a16:creationId xmlns:a16="http://schemas.microsoft.com/office/drawing/2014/main" id="{ACD34E2F-EA59-3048-8422-8DBAC85ABA11}"/>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4" name="Rectangle 2593">
              <a:extLst>
                <a:ext uri="{FF2B5EF4-FFF2-40B4-BE49-F238E27FC236}">
                  <a16:creationId xmlns:a16="http://schemas.microsoft.com/office/drawing/2014/main" id="{253B5F33-81F8-F44D-8CD7-A43B385FABF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37" name="Group 2636">
            <a:extLst>
              <a:ext uri="{FF2B5EF4-FFF2-40B4-BE49-F238E27FC236}">
                <a16:creationId xmlns:a16="http://schemas.microsoft.com/office/drawing/2014/main" id="{6A8C5BD2-7BDE-344D-BDB7-261B1602DF47}"/>
              </a:ext>
            </a:extLst>
          </p:cNvPr>
          <p:cNvGrpSpPr/>
          <p:nvPr/>
        </p:nvGrpSpPr>
        <p:grpSpPr>
          <a:xfrm>
            <a:off x="1581121" y="3341638"/>
            <a:ext cx="1083181" cy="1355157"/>
            <a:chOff x="528188" y="1469097"/>
            <a:chExt cx="1811600" cy="2197466"/>
          </a:xfrm>
        </p:grpSpPr>
        <p:sp>
          <p:nvSpPr>
            <p:cNvPr id="2638" name="Rectangle 2637">
              <a:extLst>
                <a:ext uri="{FF2B5EF4-FFF2-40B4-BE49-F238E27FC236}">
                  <a16:creationId xmlns:a16="http://schemas.microsoft.com/office/drawing/2014/main" id="{E25448A4-47BF-4A48-BC33-BC50358D92B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9" name="Rectangle 2638">
              <a:extLst>
                <a:ext uri="{FF2B5EF4-FFF2-40B4-BE49-F238E27FC236}">
                  <a16:creationId xmlns:a16="http://schemas.microsoft.com/office/drawing/2014/main" id="{2E85DD42-A314-944B-A68C-7CB476E3A10A}"/>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640" name="Group 2639">
              <a:extLst>
                <a:ext uri="{FF2B5EF4-FFF2-40B4-BE49-F238E27FC236}">
                  <a16:creationId xmlns:a16="http://schemas.microsoft.com/office/drawing/2014/main" id="{A3943613-136B-3E46-9E60-83B9F7792DA4}"/>
                </a:ext>
              </a:extLst>
            </p:cNvPr>
            <p:cNvGrpSpPr/>
            <p:nvPr/>
          </p:nvGrpSpPr>
          <p:grpSpPr>
            <a:xfrm>
              <a:off x="616868" y="1542708"/>
              <a:ext cx="770103" cy="1598712"/>
              <a:chOff x="717550" y="1713972"/>
              <a:chExt cx="523876" cy="1026052"/>
            </a:xfrm>
          </p:grpSpPr>
          <p:sp>
            <p:nvSpPr>
              <p:cNvPr id="2666" name="Rectangle 2665">
                <a:extLst>
                  <a:ext uri="{FF2B5EF4-FFF2-40B4-BE49-F238E27FC236}">
                    <a16:creationId xmlns:a16="http://schemas.microsoft.com/office/drawing/2014/main" id="{F40405DF-5110-9D48-92D6-1DF848B074BF}"/>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7" name="Rectangle 2666">
                <a:extLst>
                  <a:ext uri="{FF2B5EF4-FFF2-40B4-BE49-F238E27FC236}">
                    <a16:creationId xmlns:a16="http://schemas.microsoft.com/office/drawing/2014/main" id="{054846CA-470A-A84C-B191-F2D95180092E}"/>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8" name="Rectangle 2667">
                <a:extLst>
                  <a:ext uri="{FF2B5EF4-FFF2-40B4-BE49-F238E27FC236}">
                    <a16:creationId xmlns:a16="http://schemas.microsoft.com/office/drawing/2014/main" id="{61410B43-646F-3E4E-ADFA-BB373F46BAC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9" name="Rectangle 2668">
                <a:extLst>
                  <a:ext uri="{FF2B5EF4-FFF2-40B4-BE49-F238E27FC236}">
                    <a16:creationId xmlns:a16="http://schemas.microsoft.com/office/drawing/2014/main" id="{B4CE0490-B9ED-C645-AF95-9A1DFDE6401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0" name="Rectangle 2669">
                <a:extLst>
                  <a:ext uri="{FF2B5EF4-FFF2-40B4-BE49-F238E27FC236}">
                    <a16:creationId xmlns:a16="http://schemas.microsoft.com/office/drawing/2014/main" id="{B4E442A5-522F-0249-8793-8FC9D792E6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1" name="Rectangle 2670">
                <a:extLst>
                  <a:ext uri="{FF2B5EF4-FFF2-40B4-BE49-F238E27FC236}">
                    <a16:creationId xmlns:a16="http://schemas.microsoft.com/office/drawing/2014/main" id="{EB4875B4-10DD-0744-854C-638EDBBB3A5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2" name="Rectangle 2671">
                <a:extLst>
                  <a:ext uri="{FF2B5EF4-FFF2-40B4-BE49-F238E27FC236}">
                    <a16:creationId xmlns:a16="http://schemas.microsoft.com/office/drawing/2014/main" id="{72CB5986-FC33-3F47-8BFB-5856D65976C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3" name="Rectangle 2672">
                <a:extLst>
                  <a:ext uri="{FF2B5EF4-FFF2-40B4-BE49-F238E27FC236}">
                    <a16:creationId xmlns:a16="http://schemas.microsoft.com/office/drawing/2014/main" id="{3317E224-F6B1-CA44-805A-FB3DDC77E6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4" name="Rectangle 2673">
                <a:extLst>
                  <a:ext uri="{FF2B5EF4-FFF2-40B4-BE49-F238E27FC236}">
                    <a16:creationId xmlns:a16="http://schemas.microsoft.com/office/drawing/2014/main" id="{D3E3F037-286E-9B4B-829E-6F09BA82AEF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5" name="Rectangle 2674">
                <a:extLst>
                  <a:ext uri="{FF2B5EF4-FFF2-40B4-BE49-F238E27FC236}">
                    <a16:creationId xmlns:a16="http://schemas.microsoft.com/office/drawing/2014/main" id="{CB12C836-19DE-5044-ACFC-E1997F1F029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6" name="Rectangle 2675">
                <a:extLst>
                  <a:ext uri="{FF2B5EF4-FFF2-40B4-BE49-F238E27FC236}">
                    <a16:creationId xmlns:a16="http://schemas.microsoft.com/office/drawing/2014/main" id="{661A1D2F-47D7-394B-BE2E-7D5177BA2FE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7" name="Rectangle 2676">
                <a:extLst>
                  <a:ext uri="{FF2B5EF4-FFF2-40B4-BE49-F238E27FC236}">
                    <a16:creationId xmlns:a16="http://schemas.microsoft.com/office/drawing/2014/main" id="{29D75180-D2B9-4946-8375-A74A38016B7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8" name="Rectangle 2677">
                <a:extLst>
                  <a:ext uri="{FF2B5EF4-FFF2-40B4-BE49-F238E27FC236}">
                    <a16:creationId xmlns:a16="http://schemas.microsoft.com/office/drawing/2014/main" id="{F961DC10-1B2C-0843-99B3-F12284CA5A6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9" name="Rectangle 2678">
                <a:extLst>
                  <a:ext uri="{FF2B5EF4-FFF2-40B4-BE49-F238E27FC236}">
                    <a16:creationId xmlns:a16="http://schemas.microsoft.com/office/drawing/2014/main" id="{753F4167-6707-6544-9FAC-D9D3DEE3AB3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0" name="Rectangle 2679">
                <a:extLst>
                  <a:ext uri="{FF2B5EF4-FFF2-40B4-BE49-F238E27FC236}">
                    <a16:creationId xmlns:a16="http://schemas.microsoft.com/office/drawing/2014/main" id="{2BE2C7E4-E594-9649-AA46-6F7366BAC26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1" name="Rectangle 2680">
                <a:extLst>
                  <a:ext uri="{FF2B5EF4-FFF2-40B4-BE49-F238E27FC236}">
                    <a16:creationId xmlns:a16="http://schemas.microsoft.com/office/drawing/2014/main" id="{99CBBA6D-8E27-5B45-A502-16AC3DEE977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2" name="Rectangle 2681">
                <a:extLst>
                  <a:ext uri="{FF2B5EF4-FFF2-40B4-BE49-F238E27FC236}">
                    <a16:creationId xmlns:a16="http://schemas.microsoft.com/office/drawing/2014/main" id="{D1F4FBB3-0F28-DE43-AB11-BAB56DDC139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3" name="Rectangle 2682">
                <a:extLst>
                  <a:ext uri="{FF2B5EF4-FFF2-40B4-BE49-F238E27FC236}">
                    <a16:creationId xmlns:a16="http://schemas.microsoft.com/office/drawing/2014/main" id="{C1D69993-516D-864C-BD75-E7A720733E2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4" name="Rectangle 2683">
                <a:extLst>
                  <a:ext uri="{FF2B5EF4-FFF2-40B4-BE49-F238E27FC236}">
                    <a16:creationId xmlns:a16="http://schemas.microsoft.com/office/drawing/2014/main" id="{5DC1E69F-B2ED-6F4E-B8D3-86B11F6445E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5" name="Rectangle 2684">
                <a:extLst>
                  <a:ext uri="{FF2B5EF4-FFF2-40B4-BE49-F238E27FC236}">
                    <a16:creationId xmlns:a16="http://schemas.microsoft.com/office/drawing/2014/main" id="{932DEECD-A728-3E43-911B-D4EDB87D3C5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6" name="Rectangle 2685">
                <a:extLst>
                  <a:ext uri="{FF2B5EF4-FFF2-40B4-BE49-F238E27FC236}">
                    <a16:creationId xmlns:a16="http://schemas.microsoft.com/office/drawing/2014/main" id="{E28110F8-F64F-7546-B169-C40B2FC7053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41" name="Group 2640">
              <a:extLst>
                <a:ext uri="{FF2B5EF4-FFF2-40B4-BE49-F238E27FC236}">
                  <a16:creationId xmlns:a16="http://schemas.microsoft.com/office/drawing/2014/main" id="{256E82DA-963A-7047-A67B-83E12DA8BA7F}"/>
                </a:ext>
              </a:extLst>
            </p:cNvPr>
            <p:cNvGrpSpPr/>
            <p:nvPr/>
          </p:nvGrpSpPr>
          <p:grpSpPr>
            <a:xfrm>
              <a:off x="1492714" y="1542708"/>
              <a:ext cx="770103" cy="1598712"/>
              <a:chOff x="717550" y="1713972"/>
              <a:chExt cx="523876" cy="1026052"/>
            </a:xfrm>
          </p:grpSpPr>
          <p:sp>
            <p:nvSpPr>
              <p:cNvPr id="2645" name="Rectangle 2644">
                <a:extLst>
                  <a:ext uri="{FF2B5EF4-FFF2-40B4-BE49-F238E27FC236}">
                    <a16:creationId xmlns:a16="http://schemas.microsoft.com/office/drawing/2014/main" id="{F420B1E1-FCA9-7F47-9D50-86EEBA04C99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6" name="Rectangle 2645">
                <a:extLst>
                  <a:ext uri="{FF2B5EF4-FFF2-40B4-BE49-F238E27FC236}">
                    <a16:creationId xmlns:a16="http://schemas.microsoft.com/office/drawing/2014/main" id="{56923A6A-FE1D-4641-8FA5-B85AC0B226D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7" name="Rectangle 2646">
                <a:extLst>
                  <a:ext uri="{FF2B5EF4-FFF2-40B4-BE49-F238E27FC236}">
                    <a16:creationId xmlns:a16="http://schemas.microsoft.com/office/drawing/2014/main" id="{3A47ECA8-179C-2847-87B6-4701CB0C1C4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8" name="Rectangle 2647">
                <a:extLst>
                  <a:ext uri="{FF2B5EF4-FFF2-40B4-BE49-F238E27FC236}">
                    <a16:creationId xmlns:a16="http://schemas.microsoft.com/office/drawing/2014/main" id="{272A012A-F9BB-A348-A6C9-1034C77EA60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9" name="Rectangle 2648">
                <a:extLst>
                  <a:ext uri="{FF2B5EF4-FFF2-40B4-BE49-F238E27FC236}">
                    <a16:creationId xmlns:a16="http://schemas.microsoft.com/office/drawing/2014/main" id="{5FC2B116-32E9-4E47-BF0B-7D2812A5F06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0" name="Rectangle 2649">
                <a:extLst>
                  <a:ext uri="{FF2B5EF4-FFF2-40B4-BE49-F238E27FC236}">
                    <a16:creationId xmlns:a16="http://schemas.microsoft.com/office/drawing/2014/main" id="{57458519-64C3-2440-8669-139BF535179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1" name="Rectangle 2650">
                <a:extLst>
                  <a:ext uri="{FF2B5EF4-FFF2-40B4-BE49-F238E27FC236}">
                    <a16:creationId xmlns:a16="http://schemas.microsoft.com/office/drawing/2014/main" id="{95F0766A-76F0-0D4D-9AD4-EB38BF7D0B7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2" name="Rectangle 2651">
                <a:extLst>
                  <a:ext uri="{FF2B5EF4-FFF2-40B4-BE49-F238E27FC236}">
                    <a16:creationId xmlns:a16="http://schemas.microsoft.com/office/drawing/2014/main" id="{59376B20-761E-1E4E-95D7-D02B436A4C0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3" name="Rectangle 2652">
                <a:extLst>
                  <a:ext uri="{FF2B5EF4-FFF2-40B4-BE49-F238E27FC236}">
                    <a16:creationId xmlns:a16="http://schemas.microsoft.com/office/drawing/2014/main" id="{664EAA90-5322-4F48-B49A-4B276BF8781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4" name="Rectangle 2653">
                <a:extLst>
                  <a:ext uri="{FF2B5EF4-FFF2-40B4-BE49-F238E27FC236}">
                    <a16:creationId xmlns:a16="http://schemas.microsoft.com/office/drawing/2014/main" id="{87F6B211-0154-004E-9FE8-88BA32D7F73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5" name="Rectangle 2654">
                <a:extLst>
                  <a:ext uri="{FF2B5EF4-FFF2-40B4-BE49-F238E27FC236}">
                    <a16:creationId xmlns:a16="http://schemas.microsoft.com/office/drawing/2014/main" id="{CFB67292-D156-BB4E-B05B-2EC33B85316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6" name="Rectangle 2655">
                <a:extLst>
                  <a:ext uri="{FF2B5EF4-FFF2-40B4-BE49-F238E27FC236}">
                    <a16:creationId xmlns:a16="http://schemas.microsoft.com/office/drawing/2014/main" id="{42FE1E21-F4B7-A040-ABBE-BE0FD473788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7" name="Rectangle 2656">
                <a:extLst>
                  <a:ext uri="{FF2B5EF4-FFF2-40B4-BE49-F238E27FC236}">
                    <a16:creationId xmlns:a16="http://schemas.microsoft.com/office/drawing/2014/main" id="{0B92FA01-EED6-7640-A22D-677BE6BA9EE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8" name="Rectangle 2657">
                <a:extLst>
                  <a:ext uri="{FF2B5EF4-FFF2-40B4-BE49-F238E27FC236}">
                    <a16:creationId xmlns:a16="http://schemas.microsoft.com/office/drawing/2014/main" id="{DE0BD713-9EE4-FF41-8AAA-B9FB696BA46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9" name="Rectangle 2658">
                <a:extLst>
                  <a:ext uri="{FF2B5EF4-FFF2-40B4-BE49-F238E27FC236}">
                    <a16:creationId xmlns:a16="http://schemas.microsoft.com/office/drawing/2014/main" id="{5DDD6B16-75BC-B046-91C1-212CAC37E11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0" name="Rectangle 2659">
                <a:extLst>
                  <a:ext uri="{FF2B5EF4-FFF2-40B4-BE49-F238E27FC236}">
                    <a16:creationId xmlns:a16="http://schemas.microsoft.com/office/drawing/2014/main" id="{097FEFEC-1AD2-2F4B-B5E7-A4B119751BF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1" name="Rectangle 2660">
                <a:extLst>
                  <a:ext uri="{FF2B5EF4-FFF2-40B4-BE49-F238E27FC236}">
                    <a16:creationId xmlns:a16="http://schemas.microsoft.com/office/drawing/2014/main" id="{8F8D072C-BCFD-F444-B252-A430D567AD5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2" name="Rectangle 2661">
                <a:extLst>
                  <a:ext uri="{FF2B5EF4-FFF2-40B4-BE49-F238E27FC236}">
                    <a16:creationId xmlns:a16="http://schemas.microsoft.com/office/drawing/2014/main" id="{EF91C188-1B34-0F41-8772-8BE9530EE47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3" name="Rectangle 2662">
                <a:extLst>
                  <a:ext uri="{FF2B5EF4-FFF2-40B4-BE49-F238E27FC236}">
                    <a16:creationId xmlns:a16="http://schemas.microsoft.com/office/drawing/2014/main" id="{56DEC973-D342-D34B-BE72-C1F138AD3AD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4" name="Rectangle 2663">
                <a:extLst>
                  <a:ext uri="{FF2B5EF4-FFF2-40B4-BE49-F238E27FC236}">
                    <a16:creationId xmlns:a16="http://schemas.microsoft.com/office/drawing/2014/main" id="{499976C9-C750-A642-B204-15AD2D603E8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5" name="Rectangle 2664">
                <a:extLst>
                  <a:ext uri="{FF2B5EF4-FFF2-40B4-BE49-F238E27FC236}">
                    <a16:creationId xmlns:a16="http://schemas.microsoft.com/office/drawing/2014/main" id="{05344D37-D81E-4D4D-975C-2E1FE0DB08C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642" name="Rectangle 2641">
              <a:extLst>
                <a:ext uri="{FF2B5EF4-FFF2-40B4-BE49-F238E27FC236}">
                  <a16:creationId xmlns:a16="http://schemas.microsoft.com/office/drawing/2014/main" id="{64894D56-A8EB-2048-B5F9-76C6B53627AE}"/>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3" name="Rectangle 2642">
              <a:extLst>
                <a:ext uri="{FF2B5EF4-FFF2-40B4-BE49-F238E27FC236}">
                  <a16:creationId xmlns:a16="http://schemas.microsoft.com/office/drawing/2014/main" id="{913E8BD9-7A1B-D643-8A7A-EAEE25E6A515}"/>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4" name="Rectangle 2643">
              <a:extLst>
                <a:ext uri="{FF2B5EF4-FFF2-40B4-BE49-F238E27FC236}">
                  <a16:creationId xmlns:a16="http://schemas.microsoft.com/office/drawing/2014/main" id="{C837A8AE-AEFA-B04C-9C76-119FB217070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87" name="Group 2686">
            <a:extLst>
              <a:ext uri="{FF2B5EF4-FFF2-40B4-BE49-F238E27FC236}">
                <a16:creationId xmlns:a16="http://schemas.microsoft.com/office/drawing/2014/main" id="{C25D3B6F-A5F1-B04E-B87D-B0E008DCA6D0}"/>
              </a:ext>
            </a:extLst>
          </p:cNvPr>
          <p:cNvGrpSpPr/>
          <p:nvPr/>
        </p:nvGrpSpPr>
        <p:grpSpPr>
          <a:xfrm>
            <a:off x="2721429" y="3343129"/>
            <a:ext cx="1083181" cy="1355157"/>
            <a:chOff x="528188" y="1469097"/>
            <a:chExt cx="1811600" cy="2197466"/>
          </a:xfrm>
        </p:grpSpPr>
        <p:sp>
          <p:nvSpPr>
            <p:cNvPr id="2688" name="Rectangle 2687">
              <a:extLst>
                <a:ext uri="{FF2B5EF4-FFF2-40B4-BE49-F238E27FC236}">
                  <a16:creationId xmlns:a16="http://schemas.microsoft.com/office/drawing/2014/main" id="{30E6FBC0-EE1C-4C44-BC74-BADB6BEDB9C7}"/>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9" name="Rectangle 2688">
              <a:extLst>
                <a:ext uri="{FF2B5EF4-FFF2-40B4-BE49-F238E27FC236}">
                  <a16:creationId xmlns:a16="http://schemas.microsoft.com/office/drawing/2014/main" id="{5E2EB735-09C9-E84E-80F0-A58CF131E63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690" name="Group 2689">
              <a:extLst>
                <a:ext uri="{FF2B5EF4-FFF2-40B4-BE49-F238E27FC236}">
                  <a16:creationId xmlns:a16="http://schemas.microsoft.com/office/drawing/2014/main" id="{1B83A026-6C93-E442-B69C-BC00EB354C4C}"/>
                </a:ext>
              </a:extLst>
            </p:cNvPr>
            <p:cNvGrpSpPr/>
            <p:nvPr/>
          </p:nvGrpSpPr>
          <p:grpSpPr>
            <a:xfrm>
              <a:off x="616868" y="1542708"/>
              <a:ext cx="770103" cy="1598712"/>
              <a:chOff x="717550" y="1713972"/>
              <a:chExt cx="523876" cy="1026052"/>
            </a:xfrm>
          </p:grpSpPr>
          <p:sp>
            <p:nvSpPr>
              <p:cNvPr id="2716" name="Rectangle 2715">
                <a:extLst>
                  <a:ext uri="{FF2B5EF4-FFF2-40B4-BE49-F238E27FC236}">
                    <a16:creationId xmlns:a16="http://schemas.microsoft.com/office/drawing/2014/main" id="{250ABCAE-6601-6C44-A723-E30D3E80BBC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7" name="Rectangle 2716">
                <a:extLst>
                  <a:ext uri="{FF2B5EF4-FFF2-40B4-BE49-F238E27FC236}">
                    <a16:creationId xmlns:a16="http://schemas.microsoft.com/office/drawing/2014/main" id="{603B23D6-8A4D-A84D-B39E-56B887DD81E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8" name="Rectangle 2717">
                <a:extLst>
                  <a:ext uri="{FF2B5EF4-FFF2-40B4-BE49-F238E27FC236}">
                    <a16:creationId xmlns:a16="http://schemas.microsoft.com/office/drawing/2014/main" id="{49A3585D-6E53-1E4D-84F1-289A0007492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9" name="Rectangle 2718">
                <a:extLst>
                  <a:ext uri="{FF2B5EF4-FFF2-40B4-BE49-F238E27FC236}">
                    <a16:creationId xmlns:a16="http://schemas.microsoft.com/office/drawing/2014/main" id="{A37E090A-929A-AC45-A17D-01999FFD97E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0" name="Rectangle 2719">
                <a:extLst>
                  <a:ext uri="{FF2B5EF4-FFF2-40B4-BE49-F238E27FC236}">
                    <a16:creationId xmlns:a16="http://schemas.microsoft.com/office/drawing/2014/main" id="{06C32AA7-1EDB-AC4B-8FA2-A36FD6A88A0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1" name="Rectangle 2720">
                <a:extLst>
                  <a:ext uri="{FF2B5EF4-FFF2-40B4-BE49-F238E27FC236}">
                    <a16:creationId xmlns:a16="http://schemas.microsoft.com/office/drawing/2014/main" id="{1E71EB65-9155-C34A-B2C5-26AC2DC527C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2" name="Rectangle 2721">
                <a:extLst>
                  <a:ext uri="{FF2B5EF4-FFF2-40B4-BE49-F238E27FC236}">
                    <a16:creationId xmlns:a16="http://schemas.microsoft.com/office/drawing/2014/main" id="{64B162F0-EE39-7B4C-BBC1-AF59BA65D75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3" name="Rectangle 2722">
                <a:extLst>
                  <a:ext uri="{FF2B5EF4-FFF2-40B4-BE49-F238E27FC236}">
                    <a16:creationId xmlns:a16="http://schemas.microsoft.com/office/drawing/2014/main" id="{80F10665-63B4-0E4A-BD21-F75D8560955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4" name="Rectangle 2723">
                <a:extLst>
                  <a:ext uri="{FF2B5EF4-FFF2-40B4-BE49-F238E27FC236}">
                    <a16:creationId xmlns:a16="http://schemas.microsoft.com/office/drawing/2014/main" id="{4ECC60A2-A4D7-894C-920C-4CA39AF1442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5" name="Rectangle 2724">
                <a:extLst>
                  <a:ext uri="{FF2B5EF4-FFF2-40B4-BE49-F238E27FC236}">
                    <a16:creationId xmlns:a16="http://schemas.microsoft.com/office/drawing/2014/main" id="{3E02493B-5940-1148-B40A-0991A7C2748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6" name="Rectangle 2725">
                <a:extLst>
                  <a:ext uri="{FF2B5EF4-FFF2-40B4-BE49-F238E27FC236}">
                    <a16:creationId xmlns:a16="http://schemas.microsoft.com/office/drawing/2014/main" id="{AA7C95ED-0B23-3946-BC34-6F9CB648F84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7" name="Rectangle 2726">
                <a:extLst>
                  <a:ext uri="{FF2B5EF4-FFF2-40B4-BE49-F238E27FC236}">
                    <a16:creationId xmlns:a16="http://schemas.microsoft.com/office/drawing/2014/main" id="{62E1EC0C-3F20-4743-999E-29DCD137E6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8" name="Rectangle 2727">
                <a:extLst>
                  <a:ext uri="{FF2B5EF4-FFF2-40B4-BE49-F238E27FC236}">
                    <a16:creationId xmlns:a16="http://schemas.microsoft.com/office/drawing/2014/main" id="{3B741013-37F9-F146-9258-DD1D298DC6F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9" name="Rectangle 2728">
                <a:extLst>
                  <a:ext uri="{FF2B5EF4-FFF2-40B4-BE49-F238E27FC236}">
                    <a16:creationId xmlns:a16="http://schemas.microsoft.com/office/drawing/2014/main" id="{CE2B2BB9-6084-3C41-8185-9C91EF2709C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0" name="Rectangle 2729">
                <a:extLst>
                  <a:ext uri="{FF2B5EF4-FFF2-40B4-BE49-F238E27FC236}">
                    <a16:creationId xmlns:a16="http://schemas.microsoft.com/office/drawing/2014/main" id="{DF4B1AE4-C52D-EE41-9B5B-64651BFF15D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1" name="Rectangle 2730">
                <a:extLst>
                  <a:ext uri="{FF2B5EF4-FFF2-40B4-BE49-F238E27FC236}">
                    <a16:creationId xmlns:a16="http://schemas.microsoft.com/office/drawing/2014/main" id="{7FCA9D52-3FF2-9648-8228-4C337652BCA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2" name="Rectangle 2731">
                <a:extLst>
                  <a:ext uri="{FF2B5EF4-FFF2-40B4-BE49-F238E27FC236}">
                    <a16:creationId xmlns:a16="http://schemas.microsoft.com/office/drawing/2014/main" id="{F833FB2A-A485-DA4A-9ECC-3F72C99328E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3" name="Rectangle 2732">
                <a:extLst>
                  <a:ext uri="{FF2B5EF4-FFF2-40B4-BE49-F238E27FC236}">
                    <a16:creationId xmlns:a16="http://schemas.microsoft.com/office/drawing/2014/main" id="{868DE0BB-914E-714B-8A74-327F66CB6BA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4" name="Rectangle 2733">
                <a:extLst>
                  <a:ext uri="{FF2B5EF4-FFF2-40B4-BE49-F238E27FC236}">
                    <a16:creationId xmlns:a16="http://schemas.microsoft.com/office/drawing/2014/main" id="{CAA1CC55-3719-5440-A342-88B469FBAEC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5" name="Rectangle 2734">
                <a:extLst>
                  <a:ext uri="{FF2B5EF4-FFF2-40B4-BE49-F238E27FC236}">
                    <a16:creationId xmlns:a16="http://schemas.microsoft.com/office/drawing/2014/main" id="{98E625C8-2AA0-5F45-BA9C-3423975D9C6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6" name="Rectangle 2735">
                <a:extLst>
                  <a:ext uri="{FF2B5EF4-FFF2-40B4-BE49-F238E27FC236}">
                    <a16:creationId xmlns:a16="http://schemas.microsoft.com/office/drawing/2014/main" id="{1CEDF4EA-9D05-024F-A23F-B2774DA9B53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91" name="Group 2690">
              <a:extLst>
                <a:ext uri="{FF2B5EF4-FFF2-40B4-BE49-F238E27FC236}">
                  <a16:creationId xmlns:a16="http://schemas.microsoft.com/office/drawing/2014/main" id="{651CF367-7D94-3E42-BC57-07882104A3CC}"/>
                </a:ext>
              </a:extLst>
            </p:cNvPr>
            <p:cNvGrpSpPr/>
            <p:nvPr/>
          </p:nvGrpSpPr>
          <p:grpSpPr>
            <a:xfrm>
              <a:off x="1492714" y="1542708"/>
              <a:ext cx="770103" cy="1598712"/>
              <a:chOff x="717550" y="1713972"/>
              <a:chExt cx="523876" cy="1026052"/>
            </a:xfrm>
          </p:grpSpPr>
          <p:sp>
            <p:nvSpPr>
              <p:cNvPr id="2695" name="Rectangle 2694">
                <a:extLst>
                  <a:ext uri="{FF2B5EF4-FFF2-40B4-BE49-F238E27FC236}">
                    <a16:creationId xmlns:a16="http://schemas.microsoft.com/office/drawing/2014/main" id="{4A18A3A7-79D3-704A-9298-8DD89FC8915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6" name="Rectangle 2695">
                <a:extLst>
                  <a:ext uri="{FF2B5EF4-FFF2-40B4-BE49-F238E27FC236}">
                    <a16:creationId xmlns:a16="http://schemas.microsoft.com/office/drawing/2014/main" id="{31290A6A-FF41-0447-8AB3-CADF5AFF024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7" name="Rectangle 2696">
                <a:extLst>
                  <a:ext uri="{FF2B5EF4-FFF2-40B4-BE49-F238E27FC236}">
                    <a16:creationId xmlns:a16="http://schemas.microsoft.com/office/drawing/2014/main" id="{580A4918-FA01-DC44-987B-C4325E16C91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8" name="Rectangle 2697">
                <a:extLst>
                  <a:ext uri="{FF2B5EF4-FFF2-40B4-BE49-F238E27FC236}">
                    <a16:creationId xmlns:a16="http://schemas.microsoft.com/office/drawing/2014/main" id="{CA1B410A-B660-6141-BE96-D3395311A38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9" name="Rectangle 2698">
                <a:extLst>
                  <a:ext uri="{FF2B5EF4-FFF2-40B4-BE49-F238E27FC236}">
                    <a16:creationId xmlns:a16="http://schemas.microsoft.com/office/drawing/2014/main" id="{89B8670A-7EDA-CD40-B81D-CD2F32C2610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0" name="Rectangle 2699">
                <a:extLst>
                  <a:ext uri="{FF2B5EF4-FFF2-40B4-BE49-F238E27FC236}">
                    <a16:creationId xmlns:a16="http://schemas.microsoft.com/office/drawing/2014/main" id="{67586D86-4D87-104A-992E-568871839D8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1" name="Rectangle 2700">
                <a:extLst>
                  <a:ext uri="{FF2B5EF4-FFF2-40B4-BE49-F238E27FC236}">
                    <a16:creationId xmlns:a16="http://schemas.microsoft.com/office/drawing/2014/main" id="{9736A9CB-8FC6-D242-84F6-461F442CB59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2" name="Rectangle 2701">
                <a:extLst>
                  <a:ext uri="{FF2B5EF4-FFF2-40B4-BE49-F238E27FC236}">
                    <a16:creationId xmlns:a16="http://schemas.microsoft.com/office/drawing/2014/main" id="{E7BD5B8E-FE22-B848-BEA4-B56D3532A9D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3" name="Rectangle 2702">
                <a:extLst>
                  <a:ext uri="{FF2B5EF4-FFF2-40B4-BE49-F238E27FC236}">
                    <a16:creationId xmlns:a16="http://schemas.microsoft.com/office/drawing/2014/main" id="{2A905A50-E12E-724B-A597-164EF5DCB1D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4" name="Rectangle 2703">
                <a:extLst>
                  <a:ext uri="{FF2B5EF4-FFF2-40B4-BE49-F238E27FC236}">
                    <a16:creationId xmlns:a16="http://schemas.microsoft.com/office/drawing/2014/main" id="{E3B18486-6375-294E-A9E0-FE50BDF3C29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5" name="Rectangle 2704">
                <a:extLst>
                  <a:ext uri="{FF2B5EF4-FFF2-40B4-BE49-F238E27FC236}">
                    <a16:creationId xmlns:a16="http://schemas.microsoft.com/office/drawing/2014/main" id="{AD4C402C-6EA4-0043-99CB-A0C7D9D557F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6" name="Rectangle 2705">
                <a:extLst>
                  <a:ext uri="{FF2B5EF4-FFF2-40B4-BE49-F238E27FC236}">
                    <a16:creationId xmlns:a16="http://schemas.microsoft.com/office/drawing/2014/main" id="{D0833DA8-330F-EE4B-8FD0-A3C4A40161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7" name="Rectangle 2706">
                <a:extLst>
                  <a:ext uri="{FF2B5EF4-FFF2-40B4-BE49-F238E27FC236}">
                    <a16:creationId xmlns:a16="http://schemas.microsoft.com/office/drawing/2014/main" id="{D649B0E8-4930-A348-842C-3A307CCC02A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8" name="Rectangle 2707">
                <a:extLst>
                  <a:ext uri="{FF2B5EF4-FFF2-40B4-BE49-F238E27FC236}">
                    <a16:creationId xmlns:a16="http://schemas.microsoft.com/office/drawing/2014/main" id="{5C7D2FBF-9CC9-D440-9CB3-94C02A17E14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9" name="Rectangle 2708">
                <a:extLst>
                  <a:ext uri="{FF2B5EF4-FFF2-40B4-BE49-F238E27FC236}">
                    <a16:creationId xmlns:a16="http://schemas.microsoft.com/office/drawing/2014/main" id="{6D3672E2-2AB1-8C4B-B7DF-1EB6B4DDF93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0" name="Rectangle 2709">
                <a:extLst>
                  <a:ext uri="{FF2B5EF4-FFF2-40B4-BE49-F238E27FC236}">
                    <a16:creationId xmlns:a16="http://schemas.microsoft.com/office/drawing/2014/main" id="{884C4F75-EB54-D449-987B-705A42AE153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1" name="Rectangle 2710">
                <a:extLst>
                  <a:ext uri="{FF2B5EF4-FFF2-40B4-BE49-F238E27FC236}">
                    <a16:creationId xmlns:a16="http://schemas.microsoft.com/office/drawing/2014/main" id="{29B5D49B-26F4-3B4D-A2B0-9EFBA52EB39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2" name="Rectangle 2711">
                <a:extLst>
                  <a:ext uri="{FF2B5EF4-FFF2-40B4-BE49-F238E27FC236}">
                    <a16:creationId xmlns:a16="http://schemas.microsoft.com/office/drawing/2014/main" id="{F368401C-F205-DE4F-9AE3-2DD6C7B8286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3" name="Rectangle 2712">
                <a:extLst>
                  <a:ext uri="{FF2B5EF4-FFF2-40B4-BE49-F238E27FC236}">
                    <a16:creationId xmlns:a16="http://schemas.microsoft.com/office/drawing/2014/main" id="{65DC8F17-E177-9142-85BE-9E8C2FDA3E0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4" name="Rectangle 2713">
                <a:extLst>
                  <a:ext uri="{FF2B5EF4-FFF2-40B4-BE49-F238E27FC236}">
                    <a16:creationId xmlns:a16="http://schemas.microsoft.com/office/drawing/2014/main" id="{65D5EB61-97C1-5D48-B23E-CE3BDAE9264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5" name="Rectangle 2714">
                <a:extLst>
                  <a:ext uri="{FF2B5EF4-FFF2-40B4-BE49-F238E27FC236}">
                    <a16:creationId xmlns:a16="http://schemas.microsoft.com/office/drawing/2014/main" id="{EB56DD52-328D-DA41-BE6E-4745A8338FC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692" name="Rectangle 2691">
              <a:extLst>
                <a:ext uri="{FF2B5EF4-FFF2-40B4-BE49-F238E27FC236}">
                  <a16:creationId xmlns:a16="http://schemas.microsoft.com/office/drawing/2014/main" id="{D85425D5-E4C9-AD43-8255-3DBA8C827BE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3" name="Rectangle 2692">
              <a:extLst>
                <a:ext uri="{FF2B5EF4-FFF2-40B4-BE49-F238E27FC236}">
                  <a16:creationId xmlns:a16="http://schemas.microsoft.com/office/drawing/2014/main" id="{467360CA-CE43-6F4C-A0AC-6C1F2B1F0FD5}"/>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4" name="Rectangle 2693">
              <a:extLst>
                <a:ext uri="{FF2B5EF4-FFF2-40B4-BE49-F238E27FC236}">
                  <a16:creationId xmlns:a16="http://schemas.microsoft.com/office/drawing/2014/main" id="{7481B01C-E4A4-CE4C-B29E-361E9062E1B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37" name="Group 2736">
            <a:extLst>
              <a:ext uri="{FF2B5EF4-FFF2-40B4-BE49-F238E27FC236}">
                <a16:creationId xmlns:a16="http://schemas.microsoft.com/office/drawing/2014/main" id="{F3E38AFC-2871-A944-8797-73F21DD41A5D}"/>
              </a:ext>
            </a:extLst>
          </p:cNvPr>
          <p:cNvGrpSpPr/>
          <p:nvPr/>
        </p:nvGrpSpPr>
        <p:grpSpPr>
          <a:xfrm>
            <a:off x="3848142" y="3343909"/>
            <a:ext cx="1083181" cy="1355157"/>
            <a:chOff x="528188" y="1469097"/>
            <a:chExt cx="1811600" cy="2197466"/>
          </a:xfrm>
        </p:grpSpPr>
        <p:sp>
          <p:nvSpPr>
            <p:cNvPr id="2738" name="Rectangle 2737">
              <a:extLst>
                <a:ext uri="{FF2B5EF4-FFF2-40B4-BE49-F238E27FC236}">
                  <a16:creationId xmlns:a16="http://schemas.microsoft.com/office/drawing/2014/main" id="{F421844B-803A-E543-B2C5-2CDDF863E698}"/>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9" name="Rectangle 2738">
              <a:extLst>
                <a:ext uri="{FF2B5EF4-FFF2-40B4-BE49-F238E27FC236}">
                  <a16:creationId xmlns:a16="http://schemas.microsoft.com/office/drawing/2014/main" id="{625F11A3-70E7-CF43-9ED0-68E06789C995}"/>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40" name="Group 2739">
              <a:extLst>
                <a:ext uri="{FF2B5EF4-FFF2-40B4-BE49-F238E27FC236}">
                  <a16:creationId xmlns:a16="http://schemas.microsoft.com/office/drawing/2014/main" id="{A61BBAE3-ADC2-8942-A18B-F12FB3525C58}"/>
                </a:ext>
              </a:extLst>
            </p:cNvPr>
            <p:cNvGrpSpPr/>
            <p:nvPr/>
          </p:nvGrpSpPr>
          <p:grpSpPr>
            <a:xfrm>
              <a:off x="616868" y="1542708"/>
              <a:ext cx="770103" cy="1598712"/>
              <a:chOff x="717550" y="1713972"/>
              <a:chExt cx="523876" cy="1026052"/>
            </a:xfrm>
          </p:grpSpPr>
          <p:sp>
            <p:nvSpPr>
              <p:cNvPr id="2766" name="Rectangle 2765">
                <a:extLst>
                  <a:ext uri="{FF2B5EF4-FFF2-40B4-BE49-F238E27FC236}">
                    <a16:creationId xmlns:a16="http://schemas.microsoft.com/office/drawing/2014/main" id="{2D629328-CA34-5541-A30D-5B35DE8B80CF}"/>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7" name="Rectangle 2766">
                <a:extLst>
                  <a:ext uri="{FF2B5EF4-FFF2-40B4-BE49-F238E27FC236}">
                    <a16:creationId xmlns:a16="http://schemas.microsoft.com/office/drawing/2014/main" id="{6993A20E-64CD-9F40-94EF-B338FF78CE6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8" name="Rectangle 2767">
                <a:extLst>
                  <a:ext uri="{FF2B5EF4-FFF2-40B4-BE49-F238E27FC236}">
                    <a16:creationId xmlns:a16="http://schemas.microsoft.com/office/drawing/2014/main" id="{917DAF7E-82C7-994D-8C36-EB3C8B73C7C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9" name="Rectangle 2768">
                <a:extLst>
                  <a:ext uri="{FF2B5EF4-FFF2-40B4-BE49-F238E27FC236}">
                    <a16:creationId xmlns:a16="http://schemas.microsoft.com/office/drawing/2014/main" id="{B5006889-BA08-9A4E-9141-C1D809024314}"/>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0" name="Rectangle 2769">
                <a:extLst>
                  <a:ext uri="{FF2B5EF4-FFF2-40B4-BE49-F238E27FC236}">
                    <a16:creationId xmlns:a16="http://schemas.microsoft.com/office/drawing/2014/main" id="{67605715-E450-FA40-B502-E7CB8270CBD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1" name="Rectangle 2770">
                <a:extLst>
                  <a:ext uri="{FF2B5EF4-FFF2-40B4-BE49-F238E27FC236}">
                    <a16:creationId xmlns:a16="http://schemas.microsoft.com/office/drawing/2014/main" id="{37A35A87-40DD-264D-A46E-2274C438365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2" name="Rectangle 2771">
                <a:extLst>
                  <a:ext uri="{FF2B5EF4-FFF2-40B4-BE49-F238E27FC236}">
                    <a16:creationId xmlns:a16="http://schemas.microsoft.com/office/drawing/2014/main" id="{A87B5D16-799B-F243-A8CC-15BC1A2BD44C}"/>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3" name="Rectangle 2772">
                <a:extLst>
                  <a:ext uri="{FF2B5EF4-FFF2-40B4-BE49-F238E27FC236}">
                    <a16:creationId xmlns:a16="http://schemas.microsoft.com/office/drawing/2014/main" id="{D0CA2FE1-F883-2E4D-B051-C384E62094E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4" name="Rectangle 2773">
                <a:extLst>
                  <a:ext uri="{FF2B5EF4-FFF2-40B4-BE49-F238E27FC236}">
                    <a16:creationId xmlns:a16="http://schemas.microsoft.com/office/drawing/2014/main" id="{38CFB9F3-B4C5-A047-891D-6789CED5482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5" name="Rectangle 2774">
                <a:extLst>
                  <a:ext uri="{FF2B5EF4-FFF2-40B4-BE49-F238E27FC236}">
                    <a16:creationId xmlns:a16="http://schemas.microsoft.com/office/drawing/2014/main" id="{0AB700EB-C7F8-EC4E-9229-C15D98E0BE4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6" name="Rectangle 2775">
                <a:extLst>
                  <a:ext uri="{FF2B5EF4-FFF2-40B4-BE49-F238E27FC236}">
                    <a16:creationId xmlns:a16="http://schemas.microsoft.com/office/drawing/2014/main" id="{DDC665F0-287C-2D46-ABA1-F1EAB1CA7B1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7" name="Rectangle 2776">
                <a:extLst>
                  <a:ext uri="{FF2B5EF4-FFF2-40B4-BE49-F238E27FC236}">
                    <a16:creationId xmlns:a16="http://schemas.microsoft.com/office/drawing/2014/main" id="{D46CCF6D-F4A9-4141-84BF-BEB9D461BE0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8" name="Rectangle 2777">
                <a:extLst>
                  <a:ext uri="{FF2B5EF4-FFF2-40B4-BE49-F238E27FC236}">
                    <a16:creationId xmlns:a16="http://schemas.microsoft.com/office/drawing/2014/main" id="{9ED301C7-055A-4E47-9585-E430EEB54B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9" name="Rectangle 2778">
                <a:extLst>
                  <a:ext uri="{FF2B5EF4-FFF2-40B4-BE49-F238E27FC236}">
                    <a16:creationId xmlns:a16="http://schemas.microsoft.com/office/drawing/2014/main" id="{52A391DC-1F88-8745-B731-5588EBF3958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0" name="Rectangle 2779">
                <a:extLst>
                  <a:ext uri="{FF2B5EF4-FFF2-40B4-BE49-F238E27FC236}">
                    <a16:creationId xmlns:a16="http://schemas.microsoft.com/office/drawing/2014/main" id="{45961D10-5019-224B-8B4B-F3BA40958C1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1" name="Rectangle 2780">
                <a:extLst>
                  <a:ext uri="{FF2B5EF4-FFF2-40B4-BE49-F238E27FC236}">
                    <a16:creationId xmlns:a16="http://schemas.microsoft.com/office/drawing/2014/main" id="{4F1D58AB-6BA9-8845-93BA-497F20EC031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2" name="Rectangle 2781">
                <a:extLst>
                  <a:ext uri="{FF2B5EF4-FFF2-40B4-BE49-F238E27FC236}">
                    <a16:creationId xmlns:a16="http://schemas.microsoft.com/office/drawing/2014/main" id="{D5EC669B-D001-EB4C-91F0-D94F3174F9B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3" name="Rectangle 2782">
                <a:extLst>
                  <a:ext uri="{FF2B5EF4-FFF2-40B4-BE49-F238E27FC236}">
                    <a16:creationId xmlns:a16="http://schemas.microsoft.com/office/drawing/2014/main" id="{D93E89C2-FF1E-AB4B-A0A9-0533B8908A3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4" name="Rectangle 2783">
                <a:extLst>
                  <a:ext uri="{FF2B5EF4-FFF2-40B4-BE49-F238E27FC236}">
                    <a16:creationId xmlns:a16="http://schemas.microsoft.com/office/drawing/2014/main" id="{744D1D94-0F1E-AC4F-B48F-5677C162099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5" name="Rectangle 2784">
                <a:extLst>
                  <a:ext uri="{FF2B5EF4-FFF2-40B4-BE49-F238E27FC236}">
                    <a16:creationId xmlns:a16="http://schemas.microsoft.com/office/drawing/2014/main" id="{9C118558-74B7-984A-9D8A-BC8C95C1435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6" name="Rectangle 2785">
                <a:extLst>
                  <a:ext uri="{FF2B5EF4-FFF2-40B4-BE49-F238E27FC236}">
                    <a16:creationId xmlns:a16="http://schemas.microsoft.com/office/drawing/2014/main" id="{D75B1404-4209-A744-8840-EE8C9827F61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1" name="Group 2740">
              <a:extLst>
                <a:ext uri="{FF2B5EF4-FFF2-40B4-BE49-F238E27FC236}">
                  <a16:creationId xmlns:a16="http://schemas.microsoft.com/office/drawing/2014/main" id="{0AE9F4AA-6BD8-6B4E-9D08-82E84F52A8F8}"/>
                </a:ext>
              </a:extLst>
            </p:cNvPr>
            <p:cNvGrpSpPr/>
            <p:nvPr/>
          </p:nvGrpSpPr>
          <p:grpSpPr>
            <a:xfrm>
              <a:off x="1492714" y="1542708"/>
              <a:ext cx="770103" cy="1598712"/>
              <a:chOff x="717550" y="1713972"/>
              <a:chExt cx="523876" cy="1026052"/>
            </a:xfrm>
          </p:grpSpPr>
          <p:sp>
            <p:nvSpPr>
              <p:cNvPr id="2745" name="Rectangle 2744">
                <a:extLst>
                  <a:ext uri="{FF2B5EF4-FFF2-40B4-BE49-F238E27FC236}">
                    <a16:creationId xmlns:a16="http://schemas.microsoft.com/office/drawing/2014/main" id="{2C395ED3-EACD-1C43-A4C5-5C74DB33F5C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6" name="Rectangle 2745">
                <a:extLst>
                  <a:ext uri="{FF2B5EF4-FFF2-40B4-BE49-F238E27FC236}">
                    <a16:creationId xmlns:a16="http://schemas.microsoft.com/office/drawing/2014/main" id="{C0D402AB-4E38-7247-89EF-4F6FE64889D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7" name="Rectangle 2746">
                <a:extLst>
                  <a:ext uri="{FF2B5EF4-FFF2-40B4-BE49-F238E27FC236}">
                    <a16:creationId xmlns:a16="http://schemas.microsoft.com/office/drawing/2014/main" id="{628A9868-2FFD-D44F-A146-C681E985CDB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8" name="Rectangle 2747">
                <a:extLst>
                  <a:ext uri="{FF2B5EF4-FFF2-40B4-BE49-F238E27FC236}">
                    <a16:creationId xmlns:a16="http://schemas.microsoft.com/office/drawing/2014/main" id="{44DC894B-496A-5945-9631-73E97288648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9" name="Rectangle 2748">
                <a:extLst>
                  <a:ext uri="{FF2B5EF4-FFF2-40B4-BE49-F238E27FC236}">
                    <a16:creationId xmlns:a16="http://schemas.microsoft.com/office/drawing/2014/main" id="{5E56A72B-849B-5F48-8A82-CAC1215FD88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0" name="Rectangle 2749">
                <a:extLst>
                  <a:ext uri="{FF2B5EF4-FFF2-40B4-BE49-F238E27FC236}">
                    <a16:creationId xmlns:a16="http://schemas.microsoft.com/office/drawing/2014/main" id="{66B9CE5D-0FDA-7C4E-8E6A-82B77EA38EA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1" name="Rectangle 2750">
                <a:extLst>
                  <a:ext uri="{FF2B5EF4-FFF2-40B4-BE49-F238E27FC236}">
                    <a16:creationId xmlns:a16="http://schemas.microsoft.com/office/drawing/2014/main" id="{DBEDB88D-885F-5247-8F28-18ED2DA2A5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2" name="Rectangle 2751">
                <a:extLst>
                  <a:ext uri="{FF2B5EF4-FFF2-40B4-BE49-F238E27FC236}">
                    <a16:creationId xmlns:a16="http://schemas.microsoft.com/office/drawing/2014/main" id="{38D856B5-44FF-E74C-89DF-21A0FE327C3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3" name="Rectangle 2752">
                <a:extLst>
                  <a:ext uri="{FF2B5EF4-FFF2-40B4-BE49-F238E27FC236}">
                    <a16:creationId xmlns:a16="http://schemas.microsoft.com/office/drawing/2014/main" id="{852B187D-4D7A-EC42-BBF5-4BEBB711A1D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4" name="Rectangle 2753">
                <a:extLst>
                  <a:ext uri="{FF2B5EF4-FFF2-40B4-BE49-F238E27FC236}">
                    <a16:creationId xmlns:a16="http://schemas.microsoft.com/office/drawing/2014/main" id="{D1B0EAB3-2EB3-0C4A-9921-F9EC0313DC6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5" name="Rectangle 2754">
                <a:extLst>
                  <a:ext uri="{FF2B5EF4-FFF2-40B4-BE49-F238E27FC236}">
                    <a16:creationId xmlns:a16="http://schemas.microsoft.com/office/drawing/2014/main" id="{09B72D86-0CFF-744D-9776-55CB926B3C3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6" name="Rectangle 2755">
                <a:extLst>
                  <a:ext uri="{FF2B5EF4-FFF2-40B4-BE49-F238E27FC236}">
                    <a16:creationId xmlns:a16="http://schemas.microsoft.com/office/drawing/2014/main" id="{F7C36461-0ACE-6349-88FE-2D2F3018ADEA}"/>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7" name="Rectangle 2756">
                <a:extLst>
                  <a:ext uri="{FF2B5EF4-FFF2-40B4-BE49-F238E27FC236}">
                    <a16:creationId xmlns:a16="http://schemas.microsoft.com/office/drawing/2014/main" id="{70D3A637-AE8C-8040-8076-C2A4638CD87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8" name="Rectangle 2757">
                <a:extLst>
                  <a:ext uri="{FF2B5EF4-FFF2-40B4-BE49-F238E27FC236}">
                    <a16:creationId xmlns:a16="http://schemas.microsoft.com/office/drawing/2014/main" id="{C1B9580E-1ADE-5745-A754-1EBFEF019BD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9" name="Rectangle 2758">
                <a:extLst>
                  <a:ext uri="{FF2B5EF4-FFF2-40B4-BE49-F238E27FC236}">
                    <a16:creationId xmlns:a16="http://schemas.microsoft.com/office/drawing/2014/main" id="{2F86AE95-7354-8D42-B546-98CA7EDC602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0" name="Rectangle 2759">
                <a:extLst>
                  <a:ext uri="{FF2B5EF4-FFF2-40B4-BE49-F238E27FC236}">
                    <a16:creationId xmlns:a16="http://schemas.microsoft.com/office/drawing/2014/main" id="{77C074AE-F0AD-0742-9244-B563AB3E9A3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1" name="Rectangle 2760">
                <a:extLst>
                  <a:ext uri="{FF2B5EF4-FFF2-40B4-BE49-F238E27FC236}">
                    <a16:creationId xmlns:a16="http://schemas.microsoft.com/office/drawing/2014/main" id="{5B88871B-459A-1D49-A410-CAC25BC7708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2" name="Rectangle 2761">
                <a:extLst>
                  <a:ext uri="{FF2B5EF4-FFF2-40B4-BE49-F238E27FC236}">
                    <a16:creationId xmlns:a16="http://schemas.microsoft.com/office/drawing/2014/main" id="{877D850B-0788-F348-BCC8-8BB29C2DA53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3" name="Rectangle 2762">
                <a:extLst>
                  <a:ext uri="{FF2B5EF4-FFF2-40B4-BE49-F238E27FC236}">
                    <a16:creationId xmlns:a16="http://schemas.microsoft.com/office/drawing/2014/main" id="{4537E474-28F9-3A47-B753-646BC0953ED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4" name="Rectangle 2763">
                <a:extLst>
                  <a:ext uri="{FF2B5EF4-FFF2-40B4-BE49-F238E27FC236}">
                    <a16:creationId xmlns:a16="http://schemas.microsoft.com/office/drawing/2014/main" id="{B650138A-DA72-A240-ADCC-9861ABAD8C9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5" name="Rectangle 2764">
                <a:extLst>
                  <a:ext uri="{FF2B5EF4-FFF2-40B4-BE49-F238E27FC236}">
                    <a16:creationId xmlns:a16="http://schemas.microsoft.com/office/drawing/2014/main" id="{4D6DA535-232F-7744-BB8A-D63256CA378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742" name="Rectangle 2741">
              <a:extLst>
                <a:ext uri="{FF2B5EF4-FFF2-40B4-BE49-F238E27FC236}">
                  <a16:creationId xmlns:a16="http://schemas.microsoft.com/office/drawing/2014/main" id="{5A9B98BC-7495-5145-8363-ED507246A58D}"/>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3" name="Rectangle 2742">
              <a:extLst>
                <a:ext uri="{FF2B5EF4-FFF2-40B4-BE49-F238E27FC236}">
                  <a16:creationId xmlns:a16="http://schemas.microsoft.com/office/drawing/2014/main" id="{E5A1F203-FD15-DC44-A294-DD2455DFEA2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4" name="Rectangle 2743">
              <a:extLst>
                <a:ext uri="{FF2B5EF4-FFF2-40B4-BE49-F238E27FC236}">
                  <a16:creationId xmlns:a16="http://schemas.microsoft.com/office/drawing/2014/main" id="{50E60217-6D1C-A642-9E0E-404F396C4643}"/>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87" name="Group 2786">
            <a:extLst>
              <a:ext uri="{FF2B5EF4-FFF2-40B4-BE49-F238E27FC236}">
                <a16:creationId xmlns:a16="http://schemas.microsoft.com/office/drawing/2014/main" id="{657FCF38-CB08-CC46-A94D-8F0DA9FD9F01}"/>
              </a:ext>
            </a:extLst>
          </p:cNvPr>
          <p:cNvGrpSpPr/>
          <p:nvPr/>
        </p:nvGrpSpPr>
        <p:grpSpPr>
          <a:xfrm>
            <a:off x="5003400" y="3339879"/>
            <a:ext cx="1083181" cy="1355157"/>
            <a:chOff x="528188" y="1469097"/>
            <a:chExt cx="1811600" cy="2197466"/>
          </a:xfrm>
        </p:grpSpPr>
        <p:sp>
          <p:nvSpPr>
            <p:cNvPr id="2788" name="Rectangle 2787">
              <a:extLst>
                <a:ext uri="{FF2B5EF4-FFF2-40B4-BE49-F238E27FC236}">
                  <a16:creationId xmlns:a16="http://schemas.microsoft.com/office/drawing/2014/main" id="{2761EDE8-11D9-D041-AE92-BC1FA3984A17}"/>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9" name="Rectangle 2788">
              <a:extLst>
                <a:ext uri="{FF2B5EF4-FFF2-40B4-BE49-F238E27FC236}">
                  <a16:creationId xmlns:a16="http://schemas.microsoft.com/office/drawing/2014/main" id="{9CC71788-E0FE-9B43-B02B-3B5F7F0FB257}"/>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90" name="Group 2789">
              <a:extLst>
                <a:ext uri="{FF2B5EF4-FFF2-40B4-BE49-F238E27FC236}">
                  <a16:creationId xmlns:a16="http://schemas.microsoft.com/office/drawing/2014/main" id="{A6DD0F15-65F8-A84C-9359-F055A9E7463A}"/>
                </a:ext>
              </a:extLst>
            </p:cNvPr>
            <p:cNvGrpSpPr/>
            <p:nvPr/>
          </p:nvGrpSpPr>
          <p:grpSpPr>
            <a:xfrm>
              <a:off x="616868" y="1542708"/>
              <a:ext cx="770103" cy="1598712"/>
              <a:chOff x="717550" y="1713972"/>
              <a:chExt cx="523876" cy="1026052"/>
            </a:xfrm>
          </p:grpSpPr>
          <p:sp>
            <p:nvSpPr>
              <p:cNvPr id="2816" name="Rectangle 2815">
                <a:extLst>
                  <a:ext uri="{FF2B5EF4-FFF2-40B4-BE49-F238E27FC236}">
                    <a16:creationId xmlns:a16="http://schemas.microsoft.com/office/drawing/2014/main" id="{9BF21A57-DC73-BE4E-AF1D-791699AB422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7" name="Rectangle 2816">
                <a:extLst>
                  <a:ext uri="{FF2B5EF4-FFF2-40B4-BE49-F238E27FC236}">
                    <a16:creationId xmlns:a16="http://schemas.microsoft.com/office/drawing/2014/main" id="{F453F4F2-C3AF-1041-82C9-4955BA61EF3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8" name="Rectangle 2817">
                <a:extLst>
                  <a:ext uri="{FF2B5EF4-FFF2-40B4-BE49-F238E27FC236}">
                    <a16:creationId xmlns:a16="http://schemas.microsoft.com/office/drawing/2014/main" id="{4C9D74A2-5298-DF4D-96EE-599ED4973B4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9" name="Rectangle 2818">
                <a:extLst>
                  <a:ext uri="{FF2B5EF4-FFF2-40B4-BE49-F238E27FC236}">
                    <a16:creationId xmlns:a16="http://schemas.microsoft.com/office/drawing/2014/main" id="{05D058B0-AEC4-4344-A95C-1832FB8D561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0" name="Rectangle 2819">
                <a:extLst>
                  <a:ext uri="{FF2B5EF4-FFF2-40B4-BE49-F238E27FC236}">
                    <a16:creationId xmlns:a16="http://schemas.microsoft.com/office/drawing/2014/main" id="{FEDE1F31-C76C-8142-AC97-AEBC147CD49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1" name="Rectangle 2820">
                <a:extLst>
                  <a:ext uri="{FF2B5EF4-FFF2-40B4-BE49-F238E27FC236}">
                    <a16:creationId xmlns:a16="http://schemas.microsoft.com/office/drawing/2014/main" id="{3685312B-83EE-7A4B-80AB-55811E0AA5B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2" name="Rectangle 2821">
                <a:extLst>
                  <a:ext uri="{FF2B5EF4-FFF2-40B4-BE49-F238E27FC236}">
                    <a16:creationId xmlns:a16="http://schemas.microsoft.com/office/drawing/2014/main" id="{3CD5DADB-F690-AE4C-A260-D17F3BD9D61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3" name="Rectangle 2822">
                <a:extLst>
                  <a:ext uri="{FF2B5EF4-FFF2-40B4-BE49-F238E27FC236}">
                    <a16:creationId xmlns:a16="http://schemas.microsoft.com/office/drawing/2014/main" id="{548F2A92-46A2-DB44-9651-9501CE115B7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4" name="Rectangle 2823">
                <a:extLst>
                  <a:ext uri="{FF2B5EF4-FFF2-40B4-BE49-F238E27FC236}">
                    <a16:creationId xmlns:a16="http://schemas.microsoft.com/office/drawing/2014/main" id="{0FE2EF50-F7A8-D54D-A4B2-0DBF0669574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5" name="Rectangle 2824">
                <a:extLst>
                  <a:ext uri="{FF2B5EF4-FFF2-40B4-BE49-F238E27FC236}">
                    <a16:creationId xmlns:a16="http://schemas.microsoft.com/office/drawing/2014/main" id="{BBFD0F58-EC8B-C74C-B0F0-B68B518FB8C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6" name="Rectangle 2825">
                <a:extLst>
                  <a:ext uri="{FF2B5EF4-FFF2-40B4-BE49-F238E27FC236}">
                    <a16:creationId xmlns:a16="http://schemas.microsoft.com/office/drawing/2014/main" id="{80FBF714-C1B7-C240-BF2D-0DDDD092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7" name="Rectangle 2826">
                <a:extLst>
                  <a:ext uri="{FF2B5EF4-FFF2-40B4-BE49-F238E27FC236}">
                    <a16:creationId xmlns:a16="http://schemas.microsoft.com/office/drawing/2014/main" id="{13BAD9CD-31B0-C64C-99BF-F79B194F6BB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8" name="Rectangle 2827">
                <a:extLst>
                  <a:ext uri="{FF2B5EF4-FFF2-40B4-BE49-F238E27FC236}">
                    <a16:creationId xmlns:a16="http://schemas.microsoft.com/office/drawing/2014/main" id="{1DD70917-A5BC-0F4E-9480-037DE7DF78E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9" name="Rectangle 2828">
                <a:extLst>
                  <a:ext uri="{FF2B5EF4-FFF2-40B4-BE49-F238E27FC236}">
                    <a16:creationId xmlns:a16="http://schemas.microsoft.com/office/drawing/2014/main" id="{F5F8FB5A-FA2D-B04B-8DC6-958BB5CDA21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0" name="Rectangle 2829">
                <a:extLst>
                  <a:ext uri="{FF2B5EF4-FFF2-40B4-BE49-F238E27FC236}">
                    <a16:creationId xmlns:a16="http://schemas.microsoft.com/office/drawing/2014/main" id="{C5E26C2B-2C9E-AE41-957E-F9B1E7DF74D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1" name="Rectangle 2830">
                <a:extLst>
                  <a:ext uri="{FF2B5EF4-FFF2-40B4-BE49-F238E27FC236}">
                    <a16:creationId xmlns:a16="http://schemas.microsoft.com/office/drawing/2014/main" id="{84258F98-2321-1149-AB5D-7F672A68E7E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2" name="Rectangle 2831">
                <a:extLst>
                  <a:ext uri="{FF2B5EF4-FFF2-40B4-BE49-F238E27FC236}">
                    <a16:creationId xmlns:a16="http://schemas.microsoft.com/office/drawing/2014/main" id="{EF36FD3D-C584-F24F-98A3-3FF9FA08772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3" name="Rectangle 2832">
                <a:extLst>
                  <a:ext uri="{FF2B5EF4-FFF2-40B4-BE49-F238E27FC236}">
                    <a16:creationId xmlns:a16="http://schemas.microsoft.com/office/drawing/2014/main" id="{75BE75C6-7BAD-154E-80C8-EDD6DC3D12C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4" name="Rectangle 2833">
                <a:extLst>
                  <a:ext uri="{FF2B5EF4-FFF2-40B4-BE49-F238E27FC236}">
                    <a16:creationId xmlns:a16="http://schemas.microsoft.com/office/drawing/2014/main" id="{72CC77F6-2C90-1E44-83BB-59103366D2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5" name="Rectangle 2834">
                <a:extLst>
                  <a:ext uri="{FF2B5EF4-FFF2-40B4-BE49-F238E27FC236}">
                    <a16:creationId xmlns:a16="http://schemas.microsoft.com/office/drawing/2014/main" id="{1D59C89B-335A-BA4D-99C5-04622515A4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6" name="Rectangle 2835">
                <a:extLst>
                  <a:ext uri="{FF2B5EF4-FFF2-40B4-BE49-F238E27FC236}">
                    <a16:creationId xmlns:a16="http://schemas.microsoft.com/office/drawing/2014/main" id="{6EE531B0-A574-DE43-A8DE-BC6E8ACD0C7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91" name="Group 2790">
              <a:extLst>
                <a:ext uri="{FF2B5EF4-FFF2-40B4-BE49-F238E27FC236}">
                  <a16:creationId xmlns:a16="http://schemas.microsoft.com/office/drawing/2014/main" id="{DFCA744C-3BE3-8B4E-829A-C2AE211D05D0}"/>
                </a:ext>
              </a:extLst>
            </p:cNvPr>
            <p:cNvGrpSpPr/>
            <p:nvPr/>
          </p:nvGrpSpPr>
          <p:grpSpPr>
            <a:xfrm>
              <a:off x="1492714" y="1542708"/>
              <a:ext cx="770103" cy="1598712"/>
              <a:chOff x="717550" y="1713972"/>
              <a:chExt cx="523876" cy="1026052"/>
            </a:xfrm>
          </p:grpSpPr>
          <p:sp>
            <p:nvSpPr>
              <p:cNvPr id="2795" name="Rectangle 2794">
                <a:extLst>
                  <a:ext uri="{FF2B5EF4-FFF2-40B4-BE49-F238E27FC236}">
                    <a16:creationId xmlns:a16="http://schemas.microsoft.com/office/drawing/2014/main" id="{85803094-2874-EA40-AE83-4BBC84A2B2B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6" name="Rectangle 2795">
                <a:extLst>
                  <a:ext uri="{FF2B5EF4-FFF2-40B4-BE49-F238E27FC236}">
                    <a16:creationId xmlns:a16="http://schemas.microsoft.com/office/drawing/2014/main" id="{8A9EE0A2-9D58-6049-B287-0D16EF7317C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7" name="Rectangle 2796">
                <a:extLst>
                  <a:ext uri="{FF2B5EF4-FFF2-40B4-BE49-F238E27FC236}">
                    <a16:creationId xmlns:a16="http://schemas.microsoft.com/office/drawing/2014/main" id="{7A235245-38E2-A141-A976-9FD428674A7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8" name="Rectangle 2797">
                <a:extLst>
                  <a:ext uri="{FF2B5EF4-FFF2-40B4-BE49-F238E27FC236}">
                    <a16:creationId xmlns:a16="http://schemas.microsoft.com/office/drawing/2014/main" id="{50C38A39-26EA-AD41-B49F-2B6B7793C46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9" name="Rectangle 2798">
                <a:extLst>
                  <a:ext uri="{FF2B5EF4-FFF2-40B4-BE49-F238E27FC236}">
                    <a16:creationId xmlns:a16="http://schemas.microsoft.com/office/drawing/2014/main" id="{33EBF3A3-2639-9B48-8D52-5193D8F1832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0" name="Rectangle 2799">
                <a:extLst>
                  <a:ext uri="{FF2B5EF4-FFF2-40B4-BE49-F238E27FC236}">
                    <a16:creationId xmlns:a16="http://schemas.microsoft.com/office/drawing/2014/main" id="{31BF2AA8-9CB5-C04E-88A7-8209128CA24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1" name="Rectangle 2800">
                <a:extLst>
                  <a:ext uri="{FF2B5EF4-FFF2-40B4-BE49-F238E27FC236}">
                    <a16:creationId xmlns:a16="http://schemas.microsoft.com/office/drawing/2014/main" id="{6CF217AE-F574-3640-B4D1-B2F4CC970E5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2" name="Rectangle 2801">
                <a:extLst>
                  <a:ext uri="{FF2B5EF4-FFF2-40B4-BE49-F238E27FC236}">
                    <a16:creationId xmlns:a16="http://schemas.microsoft.com/office/drawing/2014/main" id="{FCDD53B5-0B4E-BF43-991D-2505FD7BFB0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3" name="Rectangle 2802">
                <a:extLst>
                  <a:ext uri="{FF2B5EF4-FFF2-40B4-BE49-F238E27FC236}">
                    <a16:creationId xmlns:a16="http://schemas.microsoft.com/office/drawing/2014/main" id="{BF020BB2-D4F9-D340-912B-D8034E58D51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4" name="Rectangle 2803">
                <a:extLst>
                  <a:ext uri="{FF2B5EF4-FFF2-40B4-BE49-F238E27FC236}">
                    <a16:creationId xmlns:a16="http://schemas.microsoft.com/office/drawing/2014/main" id="{0E721583-5BD0-F142-98EC-A7D5B7A4C96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5" name="Rectangle 2804">
                <a:extLst>
                  <a:ext uri="{FF2B5EF4-FFF2-40B4-BE49-F238E27FC236}">
                    <a16:creationId xmlns:a16="http://schemas.microsoft.com/office/drawing/2014/main" id="{DDDC2AA0-1EAF-084B-A646-2B0C0F93722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6" name="Rectangle 2805">
                <a:extLst>
                  <a:ext uri="{FF2B5EF4-FFF2-40B4-BE49-F238E27FC236}">
                    <a16:creationId xmlns:a16="http://schemas.microsoft.com/office/drawing/2014/main" id="{9B64AD1C-DB29-584E-B442-1A772F7BB92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7" name="Rectangle 2806">
                <a:extLst>
                  <a:ext uri="{FF2B5EF4-FFF2-40B4-BE49-F238E27FC236}">
                    <a16:creationId xmlns:a16="http://schemas.microsoft.com/office/drawing/2014/main" id="{DC10CD52-DE25-DB40-803F-9EABEDA5D83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8" name="Rectangle 2807">
                <a:extLst>
                  <a:ext uri="{FF2B5EF4-FFF2-40B4-BE49-F238E27FC236}">
                    <a16:creationId xmlns:a16="http://schemas.microsoft.com/office/drawing/2014/main" id="{2387D772-FB3B-C946-AE26-673BFC208E3E}"/>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9" name="Rectangle 2808">
                <a:extLst>
                  <a:ext uri="{FF2B5EF4-FFF2-40B4-BE49-F238E27FC236}">
                    <a16:creationId xmlns:a16="http://schemas.microsoft.com/office/drawing/2014/main" id="{529919F4-B518-084B-B596-0FEBBFC68AE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0" name="Rectangle 2809">
                <a:extLst>
                  <a:ext uri="{FF2B5EF4-FFF2-40B4-BE49-F238E27FC236}">
                    <a16:creationId xmlns:a16="http://schemas.microsoft.com/office/drawing/2014/main" id="{32D057D0-4B02-D049-86AA-BE52342DC95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1" name="Rectangle 2810">
                <a:extLst>
                  <a:ext uri="{FF2B5EF4-FFF2-40B4-BE49-F238E27FC236}">
                    <a16:creationId xmlns:a16="http://schemas.microsoft.com/office/drawing/2014/main" id="{F9CB7B72-E911-644E-982A-A1EC84FB275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2" name="Rectangle 2811">
                <a:extLst>
                  <a:ext uri="{FF2B5EF4-FFF2-40B4-BE49-F238E27FC236}">
                    <a16:creationId xmlns:a16="http://schemas.microsoft.com/office/drawing/2014/main" id="{A3FA2CFB-0916-5E4E-A034-F268A2B295F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3" name="Rectangle 2812">
                <a:extLst>
                  <a:ext uri="{FF2B5EF4-FFF2-40B4-BE49-F238E27FC236}">
                    <a16:creationId xmlns:a16="http://schemas.microsoft.com/office/drawing/2014/main" id="{65314B75-3677-F34E-8851-B94DF88EB36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4" name="Rectangle 2813">
                <a:extLst>
                  <a:ext uri="{FF2B5EF4-FFF2-40B4-BE49-F238E27FC236}">
                    <a16:creationId xmlns:a16="http://schemas.microsoft.com/office/drawing/2014/main" id="{590083FE-7A51-5547-9C64-3DF118E6538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5" name="Rectangle 2814">
                <a:extLst>
                  <a:ext uri="{FF2B5EF4-FFF2-40B4-BE49-F238E27FC236}">
                    <a16:creationId xmlns:a16="http://schemas.microsoft.com/office/drawing/2014/main" id="{CB2F1F80-CB75-884F-8A2D-44C03A94DB0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792" name="Rectangle 2791">
              <a:extLst>
                <a:ext uri="{FF2B5EF4-FFF2-40B4-BE49-F238E27FC236}">
                  <a16:creationId xmlns:a16="http://schemas.microsoft.com/office/drawing/2014/main" id="{1CBAA4EB-F74C-C546-AFB8-E24290B52A5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3" name="Rectangle 2792">
              <a:extLst>
                <a:ext uri="{FF2B5EF4-FFF2-40B4-BE49-F238E27FC236}">
                  <a16:creationId xmlns:a16="http://schemas.microsoft.com/office/drawing/2014/main" id="{9D6A5946-1746-8D42-A663-9367B3D4E70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4" name="Rectangle 2793">
              <a:extLst>
                <a:ext uri="{FF2B5EF4-FFF2-40B4-BE49-F238E27FC236}">
                  <a16:creationId xmlns:a16="http://schemas.microsoft.com/office/drawing/2014/main" id="{01411DEB-9584-D045-B701-A7A9697A4DFB}"/>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37" name="Group 2836">
            <a:extLst>
              <a:ext uri="{FF2B5EF4-FFF2-40B4-BE49-F238E27FC236}">
                <a16:creationId xmlns:a16="http://schemas.microsoft.com/office/drawing/2014/main" id="{39B0A5CD-D047-6D49-967C-40D1EEAC03E0}"/>
              </a:ext>
            </a:extLst>
          </p:cNvPr>
          <p:cNvGrpSpPr/>
          <p:nvPr/>
        </p:nvGrpSpPr>
        <p:grpSpPr>
          <a:xfrm>
            <a:off x="6130113" y="3340659"/>
            <a:ext cx="1083181" cy="1355157"/>
            <a:chOff x="528188" y="1469097"/>
            <a:chExt cx="1811600" cy="2197466"/>
          </a:xfrm>
        </p:grpSpPr>
        <p:sp>
          <p:nvSpPr>
            <p:cNvPr id="2838" name="Rectangle 2837">
              <a:extLst>
                <a:ext uri="{FF2B5EF4-FFF2-40B4-BE49-F238E27FC236}">
                  <a16:creationId xmlns:a16="http://schemas.microsoft.com/office/drawing/2014/main" id="{BF4393FB-60E4-724E-B0CE-031CD9BABD6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9" name="Rectangle 2838">
              <a:extLst>
                <a:ext uri="{FF2B5EF4-FFF2-40B4-BE49-F238E27FC236}">
                  <a16:creationId xmlns:a16="http://schemas.microsoft.com/office/drawing/2014/main" id="{F4149456-51DF-764B-BEFB-ECE2CAE609C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40" name="Group 2839">
              <a:extLst>
                <a:ext uri="{FF2B5EF4-FFF2-40B4-BE49-F238E27FC236}">
                  <a16:creationId xmlns:a16="http://schemas.microsoft.com/office/drawing/2014/main" id="{48972D1F-B154-9746-8CFC-F2EADD84C496}"/>
                </a:ext>
              </a:extLst>
            </p:cNvPr>
            <p:cNvGrpSpPr/>
            <p:nvPr/>
          </p:nvGrpSpPr>
          <p:grpSpPr>
            <a:xfrm>
              <a:off x="616868" y="1542708"/>
              <a:ext cx="770103" cy="1598712"/>
              <a:chOff x="717550" y="1713972"/>
              <a:chExt cx="523876" cy="1026052"/>
            </a:xfrm>
          </p:grpSpPr>
          <p:sp>
            <p:nvSpPr>
              <p:cNvPr id="2866" name="Rectangle 2865">
                <a:extLst>
                  <a:ext uri="{FF2B5EF4-FFF2-40B4-BE49-F238E27FC236}">
                    <a16:creationId xmlns:a16="http://schemas.microsoft.com/office/drawing/2014/main" id="{354A746A-CA18-8640-89DC-87D659204E6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7" name="Rectangle 2866">
                <a:extLst>
                  <a:ext uri="{FF2B5EF4-FFF2-40B4-BE49-F238E27FC236}">
                    <a16:creationId xmlns:a16="http://schemas.microsoft.com/office/drawing/2014/main" id="{0F4DB43C-2302-664F-99EF-9E74155A03E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8" name="Rectangle 2867">
                <a:extLst>
                  <a:ext uri="{FF2B5EF4-FFF2-40B4-BE49-F238E27FC236}">
                    <a16:creationId xmlns:a16="http://schemas.microsoft.com/office/drawing/2014/main" id="{A7671100-03A1-EB4F-95FF-782599CB88B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9" name="Rectangle 2868">
                <a:extLst>
                  <a:ext uri="{FF2B5EF4-FFF2-40B4-BE49-F238E27FC236}">
                    <a16:creationId xmlns:a16="http://schemas.microsoft.com/office/drawing/2014/main" id="{BE3F4A33-06D7-0749-ADCC-93AA7C1540C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0" name="Rectangle 2869">
                <a:extLst>
                  <a:ext uri="{FF2B5EF4-FFF2-40B4-BE49-F238E27FC236}">
                    <a16:creationId xmlns:a16="http://schemas.microsoft.com/office/drawing/2014/main" id="{E1BA2623-B0F7-C746-9A21-A7D3EEB34EE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1" name="Rectangle 2870">
                <a:extLst>
                  <a:ext uri="{FF2B5EF4-FFF2-40B4-BE49-F238E27FC236}">
                    <a16:creationId xmlns:a16="http://schemas.microsoft.com/office/drawing/2014/main" id="{D25B5A4C-02B0-BE4B-B00F-39705A0AC41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2" name="Rectangle 2871">
                <a:extLst>
                  <a:ext uri="{FF2B5EF4-FFF2-40B4-BE49-F238E27FC236}">
                    <a16:creationId xmlns:a16="http://schemas.microsoft.com/office/drawing/2014/main" id="{E956E1B7-6A30-0443-A972-9AE19FBF0D1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3" name="Rectangle 2872">
                <a:extLst>
                  <a:ext uri="{FF2B5EF4-FFF2-40B4-BE49-F238E27FC236}">
                    <a16:creationId xmlns:a16="http://schemas.microsoft.com/office/drawing/2014/main" id="{EA71F101-FDC6-1F40-A052-5B831A92344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4" name="Rectangle 2873">
                <a:extLst>
                  <a:ext uri="{FF2B5EF4-FFF2-40B4-BE49-F238E27FC236}">
                    <a16:creationId xmlns:a16="http://schemas.microsoft.com/office/drawing/2014/main" id="{EA1C6EEB-77CD-4744-8A5B-19620D82F86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5" name="Rectangle 2874">
                <a:extLst>
                  <a:ext uri="{FF2B5EF4-FFF2-40B4-BE49-F238E27FC236}">
                    <a16:creationId xmlns:a16="http://schemas.microsoft.com/office/drawing/2014/main" id="{4DE1290A-8BEE-C849-9946-F307F2CC90C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6" name="Rectangle 2875">
                <a:extLst>
                  <a:ext uri="{FF2B5EF4-FFF2-40B4-BE49-F238E27FC236}">
                    <a16:creationId xmlns:a16="http://schemas.microsoft.com/office/drawing/2014/main" id="{929B9534-D64F-AE46-9E11-B01B7629B73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7" name="Rectangle 2876">
                <a:extLst>
                  <a:ext uri="{FF2B5EF4-FFF2-40B4-BE49-F238E27FC236}">
                    <a16:creationId xmlns:a16="http://schemas.microsoft.com/office/drawing/2014/main" id="{A0A48C7B-6F78-004E-AFE4-219D7130A6D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8" name="Rectangle 2877">
                <a:extLst>
                  <a:ext uri="{FF2B5EF4-FFF2-40B4-BE49-F238E27FC236}">
                    <a16:creationId xmlns:a16="http://schemas.microsoft.com/office/drawing/2014/main" id="{2FB5F352-5E83-D54A-B672-380E2377907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9" name="Rectangle 2878">
                <a:extLst>
                  <a:ext uri="{FF2B5EF4-FFF2-40B4-BE49-F238E27FC236}">
                    <a16:creationId xmlns:a16="http://schemas.microsoft.com/office/drawing/2014/main" id="{A28DD134-760E-EF4C-9B78-D0860160C0B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0" name="Rectangle 2879">
                <a:extLst>
                  <a:ext uri="{FF2B5EF4-FFF2-40B4-BE49-F238E27FC236}">
                    <a16:creationId xmlns:a16="http://schemas.microsoft.com/office/drawing/2014/main" id="{B2A28055-3BDE-D144-90F4-CEEF522D7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1" name="Rectangle 2880">
                <a:extLst>
                  <a:ext uri="{FF2B5EF4-FFF2-40B4-BE49-F238E27FC236}">
                    <a16:creationId xmlns:a16="http://schemas.microsoft.com/office/drawing/2014/main" id="{369E01C9-F9CB-1742-AF35-06BBCDC7423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2" name="Rectangle 2881">
                <a:extLst>
                  <a:ext uri="{FF2B5EF4-FFF2-40B4-BE49-F238E27FC236}">
                    <a16:creationId xmlns:a16="http://schemas.microsoft.com/office/drawing/2014/main" id="{DD344C9E-415E-6C4D-B2B9-D953C71C350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3" name="Rectangle 2882">
                <a:extLst>
                  <a:ext uri="{FF2B5EF4-FFF2-40B4-BE49-F238E27FC236}">
                    <a16:creationId xmlns:a16="http://schemas.microsoft.com/office/drawing/2014/main" id="{B6F87E41-A305-8141-9587-2128708297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4" name="Rectangle 2883">
                <a:extLst>
                  <a:ext uri="{FF2B5EF4-FFF2-40B4-BE49-F238E27FC236}">
                    <a16:creationId xmlns:a16="http://schemas.microsoft.com/office/drawing/2014/main" id="{66E06E16-8558-8044-8852-43B6DA93199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5" name="Rectangle 2884">
                <a:extLst>
                  <a:ext uri="{FF2B5EF4-FFF2-40B4-BE49-F238E27FC236}">
                    <a16:creationId xmlns:a16="http://schemas.microsoft.com/office/drawing/2014/main" id="{DEAAFC1F-E4D3-6643-8CF3-A5B58C29BFD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6" name="Rectangle 2885">
                <a:extLst>
                  <a:ext uri="{FF2B5EF4-FFF2-40B4-BE49-F238E27FC236}">
                    <a16:creationId xmlns:a16="http://schemas.microsoft.com/office/drawing/2014/main" id="{64FEB71B-0EA8-E746-BD3F-64F33A97C2B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41" name="Group 2840">
              <a:extLst>
                <a:ext uri="{FF2B5EF4-FFF2-40B4-BE49-F238E27FC236}">
                  <a16:creationId xmlns:a16="http://schemas.microsoft.com/office/drawing/2014/main" id="{0A619F57-1560-A442-B309-608E2E4933BB}"/>
                </a:ext>
              </a:extLst>
            </p:cNvPr>
            <p:cNvGrpSpPr/>
            <p:nvPr/>
          </p:nvGrpSpPr>
          <p:grpSpPr>
            <a:xfrm>
              <a:off x="1492714" y="1542708"/>
              <a:ext cx="770103" cy="1598712"/>
              <a:chOff x="717550" y="1713972"/>
              <a:chExt cx="523876" cy="1026052"/>
            </a:xfrm>
          </p:grpSpPr>
          <p:sp>
            <p:nvSpPr>
              <p:cNvPr id="2845" name="Rectangle 2844">
                <a:extLst>
                  <a:ext uri="{FF2B5EF4-FFF2-40B4-BE49-F238E27FC236}">
                    <a16:creationId xmlns:a16="http://schemas.microsoft.com/office/drawing/2014/main" id="{95C569AC-D909-1141-A677-1CE42163298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6" name="Rectangle 2845">
                <a:extLst>
                  <a:ext uri="{FF2B5EF4-FFF2-40B4-BE49-F238E27FC236}">
                    <a16:creationId xmlns:a16="http://schemas.microsoft.com/office/drawing/2014/main" id="{AE2997BE-0BB9-3742-9312-A2ACDA1943A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7" name="Rectangle 2846">
                <a:extLst>
                  <a:ext uri="{FF2B5EF4-FFF2-40B4-BE49-F238E27FC236}">
                    <a16:creationId xmlns:a16="http://schemas.microsoft.com/office/drawing/2014/main" id="{73BD6216-9250-4B42-82A7-74BE12DBB72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8" name="Rectangle 2847">
                <a:extLst>
                  <a:ext uri="{FF2B5EF4-FFF2-40B4-BE49-F238E27FC236}">
                    <a16:creationId xmlns:a16="http://schemas.microsoft.com/office/drawing/2014/main" id="{DC552D7D-369B-E344-BD09-5108370FDFC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9" name="Rectangle 2848">
                <a:extLst>
                  <a:ext uri="{FF2B5EF4-FFF2-40B4-BE49-F238E27FC236}">
                    <a16:creationId xmlns:a16="http://schemas.microsoft.com/office/drawing/2014/main" id="{F2879ADE-B2C0-BF4E-B24D-CDFE7D948A8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0" name="Rectangle 2849">
                <a:extLst>
                  <a:ext uri="{FF2B5EF4-FFF2-40B4-BE49-F238E27FC236}">
                    <a16:creationId xmlns:a16="http://schemas.microsoft.com/office/drawing/2014/main" id="{37B08015-F042-664A-8A4C-9680312F0A2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1" name="Rectangle 2850">
                <a:extLst>
                  <a:ext uri="{FF2B5EF4-FFF2-40B4-BE49-F238E27FC236}">
                    <a16:creationId xmlns:a16="http://schemas.microsoft.com/office/drawing/2014/main" id="{3E0BCB91-F5C0-9A48-BFB9-190EC5E860D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2" name="Rectangle 2851">
                <a:extLst>
                  <a:ext uri="{FF2B5EF4-FFF2-40B4-BE49-F238E27FC236}">
                    <a16:creationId xmlns:a16="http://schemas.microsoft.com/office/drawing/2014/main" id="{372B3545-5223-8E41-B546-B504785AC1F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3" name="Rectangle 2852">
                <a:extLst>
                  <a:ext uri="{FF2B5EF4-FFF2-40B4-BE49-F238E27FC236}">
                    <a16:creationId xmlns:a16="http://schemas.microsoft.com/office/drawing/2014/main" id="{801F7F6A-1625-BD44-820D-8A01B315B69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4" name="Rectangle 2853">
                <a:extLst>
                  <a:ext uri="{FF2B5EF4-FFF2-40B4-BE49-F238E27FC236}">
                    <a16:creationId xmlns:a16="http://schemas.microsoft.com/office/drawing/2014/main" id="{F07A0931-07F0-1148-BCA3-053E083852F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5" name="Rectangle 2854">
                <a:extLst>
                  <a:ext uri="{FF2B5EF4-FFF2-40B4-BE49-F238E27FC236}">
                    <a16:creationId xmlns:a16="http://schemas.microsoft.com/office/drawing/2014/main" id="{A403C299-9F21-854B-97A6-9392A0154C2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6" name="Rectangle 2855">
                <a:extLst>
                  <a:ext uri="{FF2B5EF4-FFF2-40B4-BE49-F238E27FC236}">
                    <a16:creationId xmlns:a16="http://schemas.microsoft.com/office/drawing/2014/main" id="{470EC539-45CF-9340-969C-5B4A5EDCA1C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7" name="Rectangle 2856">
                <a:extLst>
                  <a:ext uri="{FF2B5EF4-FFF2-40B4-BE49-F238E27FC236}">
                    <a16:creationId xmlns:a16="http://schemas.microsoft.com/office/drawing/2014/main" id="{D04A9D41-BC1F-674A-BDF6-13E1EA4F7CF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8" name="Rectangle 2857">
                <a:extLst>
                  <a:ext uri="{FF2B5EF4-FFF2-40B4-BE49-F238E27FC236}">
                    <a16:creationId xmlns:a16="http://schemas.microsoft.com/office/drawing/2014/main" id="{AED05F5D-325C-9141-BF3B-40A993FA7EA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9" name="Rectangle 2858">
                <a:extLst>
                  <a:ext uri="{FF2B5EF4-FFF2-40B4-BE49-F238E27FC236}">
                    <a16:creationId xmlns:a16="http://schemas.microsoft.com/office/drawing/2014/main" id="{216856EB-169A-B54F-A31B-3B7A216FB7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0" name="Rectangle 2859">
                <a:extLst>
                  <a:ext uri="{FF2B5EF4-FFF2-40B4-BE49-F238E27FC236}">
                    <a16:creationId xmlns:a16="http://schemas.microsoft.com/office/drawing/2014/main" id="{5FEDF280-F06E-B14A-8A5D-0A545742E8E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1" name="Rectangle 2860">
                <a:extLst>
                  <a:ext uri="{FF2B5EF4-FFF2-40B4-BE49-F238E27FC236}">
                    <a16:creationId xmlns:a16="http://schemas.microsoft.com/office/drawing/2014/main" id="{7D8788E0-334E-5C4F-99E6-7E26D9714C4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2" name="Rectangle 2861">
                <a:extLst>
                  <a:ext uri="{FF2B5EF4-FFF2-40B4-BE49-F238E27FC236}">
                    <a16:creationId xmlns:a16="http://schemas.microsoft.com/office/drawing/2014/main" id="{6032B728-D110-9040-809B-B85A4BF1AF3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3" name="Rectangle 2862">
                <a:extLst>
                  <a:ext uri="{FF2B5EF4-FFF2-40B4-BE49-F238E27FC236}">
                    <a16:creationId xmlns:a16="http://schemas.microsoft.com/office/drawing/2014/main" id="{335F5099-B825-8F45-83A9-5D50B64AA26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4" name="Rectangle 2863">
                <a:extLst>
                  <a:ext uri="{FF2B5EF4-FFF2-40B4-BE49-F238E27FC236}">
                    <a16:creationId xmlns:a16="http://schemas.microsoft.com/office/drawing/2014/main" id="{10368FC7-302C-5F4C-8907-08149548D6D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5" name="Rectangle 2864">
                <a:extLst>
                  <a:ext uri="{FF2B5EF4-FFF2-40B4-BE49-F238E27FC236}">
                    <a16:creationId xmlns:a16="http://schemas.microsoft.com/office/drawing/2014/main" id="{D4339282-81E2-9649-B585-EC5B712819D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842" name="Rectangle 2841">
              <a:extLst>
                <a:ext uri="{FF2B5EF4-FFF2-40B4-BE49-F238E27FC236}">
                  <a16:creationId xmlns:a16="http://schemas.microsoft.com/office/drawing/2014/main" id="{8FC2252C-D4E4-7841-940F-3BDDC271FC4B}"/>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3" name="Rectangle 2842">
              <a:extLst>
                <a:ext uri="{FF2B5EF4-FFF2-40B4-BE49-F238E27FC236}">
                  <a16:creationId xmlns:a16="http://schemas.microsoft.com/office/drawing/2014/main" id="{9D257B46-739B-504A-ABD9-D80C9F61B7A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4" name="Rectangle 2843">
              <a:extLst>
                <a:ext uri="{FF2B5EF4-FFF2-40B4-BE49-F238E27FC236}">
                  <a16:creationId xmlns:a16="http://schemas.microsoft.com/office/drawing/2014/main" id="{E6AFF9F7-F8C3-B241-944A-FE870B9FC0F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87" name="Group 2886">
            <a:extLst>
              <a:ext uri="{FF2B5EF4-FFF2-40B4-BE49-F238E27FC236}">
                <a16:creationId xmlns:a16="http://schemas.microsoft.com/office/drawing/2014/main" id="{E265BE38-D932-4E43-8330-A731C2D6C1B7}"/>
              </a:ext>
            </a:extLst>
          </p:cNvPr>
          <p:cNvGrpSpPr/>
          <p:nvPr/>
        </p:nvGrpSpPr>
        <p:grpSpPr>
          <a:xfrm>
            <a:off x="7289361" y="3343129"/>
            <a:ext cx="1083181" cy="1355157"/>
            <a:chOff x="528188" y="1469097"/>
            <a:chExt cx="1811600" cy="2197466"/>
          </a:xfrm>
        </p:grpSpPr>
        <p:sp>
          <p:nvSpPr>
            <p:cNvPr id="2888" name="Rectangle 2887">
              <a:extLst>
                <a:ext uri="{FF2B5EF4-FFF2-40B4-BE49-F238E27FC236}">
                  <a16:creationId xmlns:a16="http://schemas.microsoft.com/office/drawing/2014/main" id="{31CB48A6-A620-4844-BEE9-CB4EDAC5F819}"/>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9" name="Rectangle 2888">
              <a:extLst>
                <a:ext uri="{FF2B5EF4-FFF2-40B4-BE49-F238E27FC236}">
                  <a16:creationId xmlns:a16="http://schemas.microsoft.com/office/drawing/2014/main" id="{06AB833A-170D-CF44-A2A7-64DAA8303BF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90" name="Group 2889">
              <a:extLst>
                <a:ext uri="{FF2B5EF4-FFF2-40B4-BE49-F238E27FC236}">
                  <a16:creationId xmlns:a16="http://schemas.microsoft.com/office/drawing/2014/main" id="{C37CF2AD-3580-294E-A160-900480DC4793}"/>
                </a:ext>
              </a:extLst>
            </p:cNvPr>
            <p:cNvGrpSpPr/>
            <p:nvPr/>
          </p:nvGrpSpPr>
          <p:grpSpPr>
            <a:xfrm>
              <a:off x="616868" y="1542708"/>
              <a:ext cx="770103" cy="1598712"/>
              <a:chOff x="717550" y="1713972"/>
              <a:chExt cx="523876" cy="1026052"/>
            </a:xfrm>
          </p:grpSpPr>
          <p:sp>
            <p:nvSpPr>
              <p:cNvPr id="2916" name="Rectangle 2915">
                <a:extLst>
                  <a:ext uri="{FF2B5EF4-FFF2-40B4-BE49-F238E27FC236}">
                    <a16:creationId xmlns:a16="http://schemas.microsoft.com/office/drawing/2014/main" id="{323A4F25-6799-C64C-8622-AC280900B00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7" name="Rectangle 2916">
                <a:extLst>
                  <a:ext uri="{FF2B5EF4-FFF2-40B4-BE49-F238E27FC236}">
                    <a16:creationId xmlns:a16="http://schemas.microsoft.com/office/drawing/2014/main" id="{BA067FA4-6E71-A546-99C4-944361F57D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8" name="Rectangle 2917">
                <a:extLst>
                  <a:ext uri="{FF2B5EF4-FFF2-40B4-BE49-F238E27FC236}">
                    <a16:creationId xmlns:a16="http://schemas.microsoft.com/office/drawing/2014/main" id="{DEFB9F31-C577-CE47-A506-19E23B8A649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9" name="Rectangle 2918">
                <a:extLst>
                  <a:ext uri="{FF2B5EF4-FFF2-40B4-BE49-F238E27FC236}">
                    <a16:creationId xmlns:a16="http://schemas.microsoft.com/office/drawing/2014/main" id="{50B14BFD-D195-2D46-B5B9-A254C3C5D4D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0" name="Rectangle 2919">
                <a:extLst>
                  <a:ext uri="{FF2B5EF4-FFF2-40B4-BE49-F238E27FC236}">
                    <a16:creationId xmlns:a16="http://schemas.microsoft.com/office/drawing/2014/main" id="{83B59468-091D-5549-9453-B0D8BC2A57B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1" name="Rectangle 2920">
                <a:extLst>
                  <a:ext uri="{FF2B5EF4-FFF2-40B4-BE49-F238E27FC236}">
                    <a16:creationId xmlns:a16="http://schemas.microsoft.com/office/drawing/2014/main" id="{AD376D49-F594-F54D-A12C-4D327BB509A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2" name="Rectangle 2921">
                <a:extLst>
                  <a:ext uri="{FF2B5EF4-FFF2-40B4-BE49-F238E27FC236}">
                    <a16:creationId xmlns:a16="http://schemas.microsoft.com/office/drawing/2014/main" id="{D204E0B7-444C-BC4B-B1C5-72F5212A10D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3" name="Rectangle 2922">
                <a:extLst>
                  <a:ext uri="{FF2B5EF4-FFF2-40B4-BE49-F238E27FC236}">
                    <a16:creationId xmlns:a16="http://schemas.microsoft.com/office/drawing/2014/main" id="{45CE30D8-A847-CD47-BF43-EA646B5E629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4" name="Rectangle 2923">
                <a:extLst>
                  <a:ext uri="{FF2B5EF4-FFF2-40B4-BE49-F238E27FC236}">
                    <a16:creationId xmlns:a16="http://schemas.microsoft.com/office/drawing/2014/main" id="{77E1AED2-3D51-DE45-9927-EE8211DBDA2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5" name="Rectangle 2924">
                <a:extLst>
                  <a:ext uri="{FF2B5EF4-FFF2-40B4-BE49-F238E27FC236}">
                    <a16:creationId xmlns:a16="http://schemas.microsoft.com/office/drawing/2014/main" id="{A4556363-61B4-374A-9DFB-FB23F327087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6" name="Rectangle 2925">
                <a:extLst>
                  <a:ext uri="{FF2B5EF4-FFF2-40B4-BE49-F238E27FC236}">
                    <a16:creationId xmlns:a16="http://schemas.microsoft.com/office/drawing/2014/main" id="{CAC5F0E3-A5CD-F742-B986-6EB757AA402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7" name="Rectangle 2926">
                <a:extLst>
                  <a:ext uri="{FF2B5EF4-FFF2-40B4-BE49-F238E27FC236}">
                    <a16:creationId xmlns:a16="http://schemas.microsoft.com/office/drawing/2014/main" id="{37FD746C-B1F7-184E-B1D0-CE01A281233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8" name="Rectangle 2927">
                <a:extLst>
                  <a:ext uri="{FF2B5EF4-FFF2-40B4-BE49-F238E27FC236}">
                    <a16:creationId xmlns:a16="http://schemas.microsoft.com/office/drawing/2014/main" id="{C98A73A3-BE71-0F4B-AC2C-9E0012C246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9" name="Rectangle 2928">
                <a:extLst>
                  <a:ext uri="{FF2B5EF4-FFF2-40B4-BE49-F238E27FC236}">
                    <a16:creationId xmlns:a16="http://schemas.microsoft.com/office/drawing/2014/main" id="{33084450-98AB-CE43-99A4-735FCA92460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0" name="Rectangle 2929">
                <a:extLst>
                  <a:ext uri="{FF2B5EF4-FFF2-40B4-BE49-F238E27FC236}">
                    <a16:creationId xmlns:a16="http://schemas.microsoft.com/office/drawing/2014/main" id="{E7D73750-E475-FF47-A162-27C8F21BCA4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1" name="Rectangle 2930">
                <a:extLst>
                  <a:ext uri="{FF2B5EF4-FFF2-40B4-BE49-F238E27FC236}">
                    <a16:creationId xmlns:a16="http://schemas.microsoft.com/office/drawing/2014/main" id="{278AAD16-1B7F-D449-BC8E-86D1A1D506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2" name="Rectangle 2931">
                <a:extLst>
                  <a:ext uri="{FF2B5EF4-FFF2-40B4-BE49-F238E27FC236}">
                    <a16:creationId xmlns:a16="http://schemas.microsoft.com/office/drawing/2014/main" id="{A39FDEA4-CC48-7A48-93DF-FED5BFF4E61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3" name="Rectangle 2932">
                <a:extLst>
                  <a:ext uri="{FF2B5EF4-FFF2-40B4-BE49-F238E27FC236}">
                    <a16:creationId xmlns:a16="http://schemas.microsoft.com/office/drawing/2014/main" id="{C2DBEE48-40E7-1940-B73A-93456B9F884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4" name="Rectangle 2933">
                <a:extLst>
                  <a:ext uri="{FF2B5EF4-FFF2-40B4-BE49-F238E27FC236}">
                    <a16:creationId xmlns:a16="http://schemas.microsoft.com/office/drawing/2014/main" id="{372C970A-719C-8C43-B4F8-6C64FC6F2C7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5" name="Rectangle 2934">
                <a:extLst>
                  <a:ext uri="{FF2B5EF4-FFF2-40B4-BE49-F238E27FC236}">
                    <a16:creationId xmlns:a16="http://schemas.microsoft.com/office/drawing/2014/main" id="{1889F633-BB5D-724E-9C19-ACBC982B9E3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6" name="Rectangle 2935">
                <a:extLst>
                  <a:ext uri="{FF2B5EF4-FFF2-40B4-BE49-F238E27FC236}">
                    <a16:creationId xmlns:a16="http://schemas.microsoft.com/office/drawing/2014/main" id="{0944918E-05FD-EE4D-A343-847FDB17B1B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91" name="Group 2890">
              <a:extLst>
                <a:ext uri="{FF2B5EF4-FFF2-40B4-BE49-F238E27FC236}">
                  <a16:creationId xmlns:a16="http://schemas.microsoft.com/office/drawing/2014/main" id="{2180192C-9E8E-5F40-8885-70627622220E}"/>
                </a:ext>
              </a:extLst>
            </p:cNvPr>
            <p:cNvGrpSpPr/>
            <p:nvPr/>
          </p:nvGrpSpPr>
          <p:grpSpPr>
            <a:xfrm>
              <a:off x="1492714" y="1542708"/>
              <a:ext cx="770103" cy="1598712"/>
              <a:chOff x="717550" y="1713972"/>
              <a:chExt cx="523876" cy="1026052"/>
            </a:xfrm>
          </p:grpSpPr>
          <p:sp>
            <p:nvSpPr>
              <p:cNvPr id="2895" name="Rectangle 2894">
                <a:extLst>
                  <a:ext uri="{FF2B5EF4-FFF2-40B4-BE49-F238E27FC236}">
                    <a16:creationId xmlns:a16="http://schemas.microsoft.com/office/drawing/2014/main" id="{BA5BB411-2E15-7441-ABA3-9EC80AA4B16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6" name="Rectangle 2895">
                <a:extLst>
                  <a:ext uri="{FF2B5EF4-FFF2-40B4-BE49-F238E27FC236}">
                    <a16:creationId xmlns:a16="http://schemas.microsoft.com/office/drawing/2014/main" id="{F05479FF-4A7C-F44D-8DAD-E51A621003A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7" name="Rectangle 2896">
                <a:extLst>
                  <a:ext uri="{FF2B5EF4-FFF2-40B4-BE49-F238E27FC236}">
                    <a16:creationId xmlns:a16="http://schemas.microsoft.com/office/drawing/2014/main" id="{7E4A02FE-F553-6D41-BDD6-9072F46780A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8" name="Rectangle 2897">
                <a:extLst>
                  <a:ext uri="{FF2B5EF4-FFF2-40B4-BE49-F238E27FC236}">
                    <a16:creationId xmlns:a16="http://schemas.microsoft.com/office/drawing/2014/main" id="{7028CE48-32F1-4545-B68A-C3D88CF3E36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9" name="Rectangle 2898">
                <a:extLst>
                  <a:ext uri="{FF2B5EF4-FFF2-40B4-BE49-F238E27FC236}">
                    <a16:creationId xmlns:a16="http://schemas.microsoft.com/office/drawing/2014/main" id="{B7C61DDB-288D-2E47-B845-CD64A8D221A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0" name="Rectangle 2899">
                <a:extLst>
                  <a:ext uri="{FF2B5EF4-FFF2-40B4-BE49-F238E27FC236}">
                    <a16:creationId xmlns:a16="http://schemas.microsoft.com/office/drawing/2014/main" id="{11500CF2-6976-0745-8AE3-7033683A6E7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1" name="Rectangle 2900">
                <a:extLst>
                  <a:ext uri="{FF2B5EF4-FFF2-40B4-BE49-F238E27FC236}">
                    <a16:creationId xmlns:a16="http://schemas.microsoft.com/office/drawing/2014/main" id="{5AC6413C-D0E5-564B-9628-30BC23D630A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2" name="Rectangle 2901">
                <a:extLst>
                  <a:ext uri="{FF2B5EF4-FFF2-40B4-BE49-F238E27FC236}">
                    <a16:creationId xmlns:a16="http://schemas.microsoft.com/office/drawing/2014/main" id="{3D0FD9D3-5E7B-F547-BC2A-998B6766EE9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3" name="Rectangle 2902">
                <a:extLst>
                  <a:ext uri="{FF2B5EF4-FFF2-40B4-BE49-F238E27FC236}">
                    <a16:creationId xmlns:a16="http://schemas.microsoft.com/office/drawing/2014/main" id="{08886B3E-E5F4-704E-B975-F3985F7B5FA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4" name="Rectangle 2903">
                <a:extLst>
                  <a:ext uri="{FF2B5EF4-FFF2-40B4-BE49-F238E27FC236}">
                    <a16:creationId xmlns:a16="http://schemas.microsoft.com/office/drawing/2014/main" id="{713A1813-0C9C-6740-B7E9-70B360BA369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5" name="Rectangle 2904">
                <a:extLst>
                  <a:ext uri="{FF2B5EF4-FFF2-40B4-BE49-F238E27FC236}">
                    <a16:creationId xmlns:a16="http://schemas.microsoft.com/office/drawing/2014/main" id="{FF214C6B-5728-B441-BACD-F3CC55C754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6" name="Rectangle 2905">
                <a:extLst>
                  <a:ext uri="{FF2B5EF4-FFF2-40B4-BE49-F238E27FC236}">
                    <a16:creationId xmlns:a16="http://schemas.microsoft.com/office/drawing/2014/main" id="{2E08C30D-9D60-3C4A-848A-CDE8473CA2B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7" name="Rectangle 2906">
                <a:extLst>
                  <a:ext uri="{FF2B5EF4-FFF2-40B4-BE49-F238E27FC236}">
                    <a16:creationId xmlns:a16="http://schemas.microsoft.com/office/drawing/2014/main" id="{CBF66094-20FE-7D49-9F9A-4CCC7AEA4D6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8" name="Rectangle 2907">
                <a:extLst>
                  <a:ext uri="{FF2B5EF4-FFF2-40B4-BE49-F238E27FC236}">
                    <a16:creationId xmlns:a16="http://schemas.microsoft.com/office/drawing/2014/main" id="{91DB8975-415F-D94A-A4FF-F531073598D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9" name="Rectangle 2908">
                <a:extLst>
                  <a:ext uri="{FF2B5EF4-FFF2-40B4-BE49-F238E27FC236}">
                    <a16:creationId xmlns:a16="http://schemas.microsoft.com/office/drawing/2014/main" id="{F4E49EF9-6859-214C-B430-01C7A931827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0" name="Rectangle 2909">
                <a:extLst>
                  <a:ext uri="{FF2B5EF4-FFF2-40B4-BE49-F238E27FC236}">
                    <a16:creationId xmlns:a16="http://schemas.microsoft.com/office/drawing/2014/main" id="{16D989D6-DB2B-FB4A-8828-621533314C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1" name="Rectangle 2910">
                <a:extLst>
                  <a:ext uri="{FF2B5EF4-FFF2-40B4-BE49-F238E27FC236}">
                    <a16:creationId xmlns:a16="http://schemas.microsoft.com/office/drawing/2014/main" id="{574141D3-C73A-B54A-A9EC-EC678104FEC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2" name="Rectangle 2911">
                <a:extLst>
                  <a:ext uri="{FF2B5EF4-FFF2-40B4-BE49-F238E27FC236}">
                    <a16:creationId xmlns:a16="http://schemas.microsoft.com/office/drawing/2014/main" id="{F121F7E8-279A-554D-8B49-CE3263F395F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3" name="Rectangle 2912">
                <a:extLst>
                  <a:ext uri="{FF2B5EF4-FFF2-40B4-BE49-F238E27FC236}">
                    <a16:creationId xmlns:a16="http://schemas.microsoft.com/office/drawing/2014/main" id="{EF3DFA89-30B7-6240-9DD2-35FBE17167D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4" name="Rectangle 2913">
                <a:extLst>
                  <a:ext uri="{FF2B5EF4-FFF2-40B4-BE49-F238E27FC236}">
                    <a16:creationId xmlns:a16="http://schemas.microsoft.com/office/drawing/2014/main" id="{A9584133-F929-D849-A0BF-B78C6849F8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5" name="Rectangle 2914">
                <a:extLst>
                  <a:ext uri="{FF2B5EF4-FFF2-40B4-BE49-F238E27FC236}">
                    <a16:creationId xmlns:a16="http://schemas.microsoft.com/office/drawing/2014/main" id="{F01B9A5C-6594-C343-B819-F48047B8DD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892" name="Rectangle 2891">
              <a:extLst>
                <a:ext uri="{FF2B5EF4-FFF2-40B4-BE49-F238E27FC236}">
                  <a16:creationId xmlns:a16="http://schemas.microsoft.com/office/drawing/2014/main" id="{C3462597-5BAB-924F-A56A-B2B7F5C2F958}"/>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3" name="Rectangle 2892">
              <a:extLst>
                <a:ext uri="{FF2B5EF4-FFF2-40B4-BE49-F238E27FC236}">
                  <a16:creationId xmlns:a16="http://schemas.microsoft.com/office/drawing/2014/main" id="{1A2B3364-FA52-BD46-8FBF-077722954F2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4" name="Rectangle 2893">
              <a:extLst>
                <a:ext uri="{FF2B5EF4-FFF2-40B4-BE49-F238E27FC236}">
                  <a16:creationId xmlns:a16="http://schemas.microsoft.com/office/drawing/2014/main" id="{2D2721B5-EE83-4543-97E8-759CE62D03A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37" name="Group 2936">
            <a:extLst>
              <a:ext uri="{FF2B5EF4-FFF2-40B4-BE49-F238E27FC236}">
                <a16:creationId xmlns:a16="http://schemas.microsoft.com/office/drawing/2014/main" id="{1C9F4825-A923-EB4B-97E6-3F9731C5D692}"/>
              </a:ext>
            </a:extLst>
          </p:cNvPr>
          <p:cNvGrpSpPr/>
          <p:nvPr/>
        </p:nvGrpSpPr>
        <p:grpSpPr>
          <a:xfrm>
            <a:off x="8416074" y="3343909"/>
            <a:ext cx="1083181" cy="1355157"/>
            <a:chOff x="528188" y="1469097"/>
            <a:chExt cx="1811600" cy="2197466"/>
          </a:xfrm>
        </p:grpSpPr>
        <p:sp>
          <p:nvSpPr>
            <p:cNvPr id="2938" name="Rectangle 2937">
              <a:extLst>
                <a:ext uri="{FF2B5EF4-FFF2-40B4-BE49-F238E27FC236}">
                  <a16:creationId xmlns:a16="http://schemas.microsoft.com/office/drawing/2014/main" id="{45926F37-30BC-3D41-95A1-3F74ECF7185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9" name="Rectangle 2938">
              <a:extLst>
                <a:ext uri="{FF2B5EF4-FFF2-40B4-BE49-F238E27FC236}">
                  <a16:creationId xmlns:a16="http://schemas.microsoft.com/office/drawing/2014/main" id="{C0C353CD-6729-074E-AFD6-77DDF8F7A4B6}"/>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40" name="Group 2939">
              <a:extLst>
                <a:ext uri="{FF2B5EF4-FFF2-40B4-BE49-F238E27FC236}">
                  <a16:creationId xmlns:a16="http://schemas.microsoft.com/office/drawing/2014/main" id="{94012462-DEB3-E548-B3DF-C62878AF3705}"/>
                </a:ext>
              </a:extLst>
            </p:cNvPr>
            <p:cNvGrpSpPr/>
            <p:nvPr/>
          </p:nvGrpSpPr>
          <p:grpSpPr>
            <a:xfrm>
              <a:off x="616868" y="1542708"/>
              <a:ext cx="770103" cy="1598712"/>
              <a:chOff x="717550" y="1713972"/>
              <a:chExt cx="523876" cy="1026052"/>
            </a:xfrm>
          </p:grpSpPr>
          <p:sp>
            <p:nvSpPr>
              <p:cNvPr id="2966" name="Rectangle 2965">
                <a:extLst>
                  <a:ext uri="{FF2B5EF4-FFF2-40B4-BE49-F238E27FC236}">
                    <a16:creationId xmlns:a16="http://schemas.microsoft.com/office/drawing/2014/main" id="{FAB21D24-0091-8A4B-999F-4CCD8B99545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7" name="Rectangle 2966">
                <a:extLst>
                  <a:ext uri="{FF2B5EF4-FFF2-40B4-BE49-F238E27FC236}">
                    <a16:creationId xmlns:a16="http://schemas.microsoft.com/office/drawing/2014/main" id="{D56095CD-1466-8E40-AF7A-F120B13C56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8" name="Rectangle 2967">
                <a:extLst>
                  <a:ext uri="{FF2B5EF4-FFF2-40B4-BE49-F238E27FC236}">
                    <a16:creationId xmlns:a16="http://schemas.microsoft.com/office/drawing/2014/main" id="{D9509D4C-DCA9-034E-918C-A9B6CD2100E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9" name="Rectangle 2968">
                <a:extLst>
                  <a:ext uri="{FF2B5EF4-FFF2-40B4-BE49-F238E27FC236}">
                    <a16:creationId xmlns:a16="http://schemas.microsoft.com/office/drawing/2014/main" id="{A2F1EC85-59D6-E447-89E8-4EFDEE7505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0" name="Rectangle 2969">
                <a:extLst>
                  <a:ext uri="{FF2B5EF4-FFF2-40B4-BE49-F238E27FC236}">
                    <a16:creationId xmlns:a16="http://schemas.microsoft.com/office/drawing/2014/main" id="{68A84B05-38AA-FF40-B4D9-6F7F7944DB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1" name="Rectangle 2970">
                <a:extLst>
                  <a:ext uri="{FF2B5EF4-FFF2-40B4-BE49-F238E27FC236}">
                    <a16:creationId xmlns:a16="http://schemas.microsoft.com/office/drawing/2014/main" id="{15A3E071-AA74-044D-9CA0-FCE179ACEAF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2" name="Rectangle 2971">
                <a:extLst>
                  <a:ext uri="{FF2B5EF4-FFF2-40B4-BE49-F238E27FC236}">
                    <a16:creationId xmlns:a16="http://schemas.microsoft.com/office/drawing/2014/main" id="{7B70A790-1E7D-FF4A-B1F9-9F207097EFB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3" name="Rectangle 2972">
                <a:extLst>
                  <a:ext uri="{FF2B5EF4-FFF2-40B4-BE49-F238E27FC236}">
                    <a16:creationId xmlns:a16="http://schemas.microsoft.com/office/drawing/2014/main" id="{11DC99EA-BE46-884F-8463-E4008649F38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4" name="Rectangle 2973">
                <a:extLst>
                  <a:ext uri="{FF2B5EF4-FFF2-40B4-BE49-F238E27FC236}">
                    <a16:creationId xmlns:a16="http://schemas.microsoft.com/office/drawing/2014/main" id="{4EDF2FAE-CE8C-FE4F-8DD4-5C0F4871423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5" name="Rectangle 2974">
                <a:extLst>
                  <a:ext uri="{FF2B5EF4-FFF2-40B4-BE49-F238E27FC236}">
                    <a16:creationId xmlns:a16="http://schemas.microsoft.com/office/drawing/2014/main" id="{7A736D57-DAFF-C04D-B3DA-9068665A0FF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6" name="Rectangle 2975">
                <a:extLst>
                  <a:ext uri="{FF2B5EF4-FFF2-40B4-BE49-F238E27FC236}">
                    <a16:creationId xmlns:a16="http://schemas.microsoft.com/office/drawing/2014/main" id="{410B6E7D-6559-364D-8A6A-FF60511EE5E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7" name="Rectangle 2976">
                <a:extLst>
                  <a:ext uri="{FF2B5EF4-FFF2-40B4-BE49-F238E27FC236}">
                    <a16:creationId xmlns:a16="http://schemas.microsoft.com/office/drawing/2014/main" id="{D0B2BE7F-FE6D-4849-895B-C79C3A5BA1B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8" name="Rectangle 2977">
                <a:extLst>
                  <a:ext uri="{FF2B5EF4-FFF2-40B4-BE49-F238E27FC236}">
                    <a16:creationId xmlns:a16="http://schemas.microsoft.com/office/drawing/2014/main" id="{A3627CD2-8D6C-BD4F-94A6-69C78076003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9" name="Rectangle 2978">
                <a:extLst>
                  <a:ext uri="{FF2B5EF4-FFF2-40B4-BE49-F238E27FC236}">
                    <a16:creationId xmlns:a16="http://schemas.microsoft.com/office/drawing/2014/main" id="{4BAA8768-E232-BE41-A623-DCD64D155F7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0" name="Rectangle 2979">
                <a:extLst>
                  <a:ext uri="{FF2B5EF4-FFF2-40B4-BE49-F238E27FC236}">
                    <a16:creationId xmlns:a16="http://schemas.microsoft.com/office/drawing/2014/main" id="{A48656CA-52EF-5F4A-8C8C-EDE80DEE821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1" name="Rectangle 2980">
                <a:extLst>
                  <a:ext uri="{FF2B5EF4-FFF2-40B4-BE49-F238E27FC236}">
                    <a16:creationId xmlns:a16="http://schemas.microsoft.com/office/drawing/2014/main" id="{010CD145-EB80-C448-A675-B5ECA11E5C8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2" name="Rectangle 2981">
                <a:extLst>
                  <a:ext uri="{FF2B5EF4-FFF2-40B4-BE49-F238E27FC236}">
                    <a16:creationId xmlns:a16="http://schemas.microsoft.com/office/drawing/2014/main" id="{B20BB31F-A745-4042-A5E4-4CD7FD5E7E5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3" name="Rectangle 2982">
                <a:extLst>
                  <a:ext uri="{FF2B5EF4-FFF2-40B4-BE49-F238E27FC236}">
                    <a16:creationId xmlns:a16="http://schemas.microsoft.com/office/drawing/2014/main" id="{79C31A83-9D06-0649-BA14-00713DF73B5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4" name="Rectangle 2983">
                <a:extLst>
                  <a:ext uri="{FF2B5EF4-FFF2-40B4-BE49-F238E27FC236}">
                    <a16:creationId xmlns:a16="http://schemas.microsoft.com/office/drawing/2014/main" id="{BF53174D-0DFB-7443-816E-7EDB20212B2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5" name="Rectangle 2984">
                <a:extLst>
                  <a:ext uri="{FF2B5EF4-FFF2-40B4-BE49-F238E27FC236}">
                    <a16:creationId xmlns:a16="http://schemas.microsoft.com/office/drawing/2014/main" id="{AE5019C6-D199-C942-98B7-41EA1DBBFAF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6" name="Rectangle 2985">
                <a:extLst>
                  <a:ext uri="{FF2B5EF4-FFF2-40B4-BE49-F238E27FC236}">
                    <a16:creationId xmlns:a16="http://schemas.microsoft.com/office/drawing/2014/main" id="{A5DEF7EE-FBB8-B242-A4EE-F6737B63338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41" name="Group 2940">
              <a:extLst>
                <a:ext uri="{FF2B5EF4-FFF2-40B4-BE49-F238E27FC236}">
                  <a16:creationId xmlns:a16="http://schemas.microsoft.com/office/drawing/2014/main" id="{45CC4C3E-F7BB-DC4C-A477-65B20E5D10BC}"/>
                </a:ext>
              </a:extLst>
            </p:cNvPr>
            <p:cNvGrpSpPr/>
            <p:nvPr/>
          </p:nvGrpSpPr>
          <p:grpSpPr>
            <a:xfrm>
              <a:off x="1492714" y="1542708"/>
              <a:ext cx="770103" cy="1598712"/>
              <a:chOff x="717550" y="1713972"/>
              <a:chExt cx="523876" cy="1026052"/>
            </a:xfrm>
          </p:grpSpPr>
          <p:sp>
            <p:nvSpPr>
              <p:cNvPr id="2945" name="Rectangle 2944">
                <a:extLst>
                  <a:ext uri="{FF2B5EF4-FFF2-40B4-BE49-F238E27FC236}">
                    <a16:creationId xmlns:a16="http://schemas.microsoft.com/office/drawing/2014/main" id="{0989501E-82AC-C24F-9A45-603736452C08}"/>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6" name="Rectangle 2945">
                <a:extLst>
                  <a:ext uri="{FF2B5EF4-FFF2-40B4-BE49-F238E27FC236}">
                    <a16:creationId xmlns:a16="http://schemas.microsoft.com/office/drawing/2014/main" id="{E7E47F90-9B80-FD40-BE37-8C09CF46F6E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7" name="Rectangle 2946">
                <a:extLst>
                  <a:ext uri="{FF2B5EF4-FFF2-40B4-BE49-F238E27FC236}">
                    <a16:creationId xmlns:a16="http://schemas.microsoft.com/office/drawing/2014/main" id="{CFA6264E-E37E-9743-A050-6A5D604BC0A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8" name="Rectangle 2947">
                <a:extLst>
                  <a:ext uri="{FF2B5EF4-FFF2-40B4-BE49-F238E27FC236}">
                    <a16:creationId xmlns:a16="http://schemas.microsoft.com/office/drawing/2014/main" id="{38EB3D9F-E1CC-5949-AB8A-043CBCF9624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9" name="Rectangle 2948">
                <a:extLst>
                  <a:ext uri="{FF2B5EF4-FFF2-40B4-BE49-F238E27FC236}">
                    <a16:creationId xmlns:a16="http://schemas.microsoft.com/office/drawing/2014/main" id="{92474248-458D-644B-AD13-0D859C041BB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0" name="Rectangle 2949">
                <a:extLst>
                  <a:ext uri="{FF2B5EF4-FFF2-40B4-BE49-F238E27FC236}">
                    <a16:creationId xmlns:a16="http://schemas.microsoft.com/office/drawing/2014/main" id="{81DB078A-EE75-EF4F-85BA-C4331EFF2AA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1" name="Rectangle 2950">
                <a:extLst>
                  <a:ext uri="{FF2B5EF4-FFF2-40B4-BE49-F238E27FC236}">
                    <a16:creationId xmlns:a16="http://schemas.microsoft.com/office/drawing/2014/main" id="{0481EBD1-F104-2642-A639-B91D4946756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2" name="Rectangle 2951">
                <a:extLst>
                  <a:ext uri="{FF2B5EF4-FFF2-40B4-BE49-F238E27FC236}">
                    <a16:creationId xmlns:a16="http://schemas.microsoft.com/office/drawing/2014/main" id="{8213110C-7811-8A4F-83DA-7E3CFF8C59C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3" name="Rectangle 2952">
                <a:extLst>
                  <a:ext uri="{FF2B5EF4-FFF2-40B4-BE49-F238E27FC236}">
                    <a16:creationId xmlns:a16="http://schemas.microsoft.com/office/drawing/2014/main" id="{DFB37837-3141-4044-AC37-A880E1587A1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4" name="Rectangle 2953">
                <a:extLst>
                  <a:ext uri="{FF2B5EF4-FFF2-40B4-BE49-F238E27FC236}">
                    <a16:creationId xmlns:a16="http://schemas.microsoft.com/office/drawing/2014/main" id="{1A1ED689-BC24-424C-BE2D-D8D3AA1FC25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5" name="Rectangle 2954">
                <a:extLst>
                  <a:ext uri="{FF2B5EF4-FFF2-40B4-BE49-F238E27FC236}">
                    <a16:creationId xmlns:a16="http://schemas.microsoft.com/office/drawing/2014/main" id="{B497EDD8-60CE-2841-AEB0-324773F2A71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6" name="Rectangle 2955">
                <a:extLst>
                  <a:ext uri="{FF2B5EF4-FFF2-40B4-BE49-F238E27FC236}">
                    <a16:creationId xmlns:a16="http://schemas.microsoft.com/office/drawing/2014/main" id="{3833C5A7-5EDF-1B4D-97BE-C229662076F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7" name="Rectangle 2956">
                <a:extLst>
                  <a:ext uri="{FF2B5EF4-FFF2-40B4-BE49-F238E27FC236}">
                    <a16:creationId xmlns:a16="http://schemas.microsoft.com/office/drawing/2014/main" id="{4C76D23C-EE79-9944-836D-1C48B824224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8" name="Rectangle 2957">
                <a:extLst>
                  <a:ext uri="{FF2B5EF4-FFF2-40B4-BE49-F238E27FC236}">
                    <a16:creationId xmlns:a16="http://schemas.microsoft.com/office/drawing/2014/main" id="{7F0A6BCF-9365-8C46-92D8-AB2BF20B3DE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9" name="Rectangle 2958">
                <a:extLst>
                  <a:ext uri="{FF2B5EF4-FFF2-40B4-BE49-F238E27FC236}">
                    <a16:creationId xmlns:a16="http://schemas.microsoft.com/office/drawing/2014/main" id="{DB6B3974-0106-A34A-8D0F-9B81C3BCF3C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0" name="Rectangle 2959">
                <a:extLst>
                  <a:ext uri="{FF2B5EF4-FFF2-40B4-BE49-F238E27FC236}">
                    <a16:creationId xmlns:a16="http://schemas.microsoft.com/office/drawing/2014/main" id="{D44C544F-706C-F242-B27B-07E6DCAE79F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1" name="Rectangle 2960">
                <a:extLst>
                  <a:ext uri="{FF2B5EF4-FFF2-40B4-BE49-F238E27FC236}">
                    <a16:creationId xmlns:a16="http://schemas.microsoft.com/office/drawing/2014/main" id="{6EF25DFD-06C3-644E-9A9A-42DA94CE542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2" name="Rectangle 2961">
                <a:extLst>
                  <a:ext uri="{FF2B5EF4-FFF2-40B4-BE49-F238E27FC236}">
                    <a16:creationId xmlns:a16="http://schemas.microsoft.com/office/drawing/2014/main" id="{D44B9339-CFC1-F947-9E10-75CA910F57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3" name="Rectangle 2962">
                <a:extLst>
                  <a:ext uri="{FF2B5EF4-FFF2-40B4-BE49-F238E27FC236}">
                    <a16:creationId xmlns:a16="http://schemas.microsoft.com/office/drawing/2014/main" id="{0232B46D-1089-F047-A82D-9576FB8B540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4" name="Rectangle 2963">
                <a:extLst>
                  <a:ext uri="{FF2B5EF4-FFF2-40B4-BE49-F238E27FC236}">
                    <a16:creationId xmlns:a16="http://schemas.microsoft.com/office/drawing/2014/main" id="{199E1C7E-257E-9F47-971C-32C8886E8BC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5" name="Rectangle 2964">
                <a:extLst>
                  <a:ext uri="{FF2B5EF4-FFF2-40B4-BE49-F238E27FC236}">
                    <a16:creationId xmlns:a16="http://schemas.microsoft.com/office/drawing/2014/main" id="{766BF725-C503-A347-8910-A6FE4376F37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942" name="Rectangle 2941">
              <a:extLst>
                <a:ext uri="{FF2B5EF4-FFF2-40B4-BE49-F238E27FC236}">
                  <a16:creationId xmlns:a16="http://schemas.microsoft.com/office/drawing/2014/main" id="{45791ED7-33AC-F04B-AB82-3FCBC95EC81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3" name="Rectangle 2942">
              <a:extLst>
                <a:ext uri="{FF2B5EF4-FFF2-40B4-BE49-F238E27FC236}">
                  <a16:creationId xmlns:a16="http://schemas.microsoft.com/office/drawing/2014/main" id="{4DEDCEA0-B55C-2A46-A552-E6C9B43AD50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4" name="Rectangle 2943">
              <a:extLst>
                <a:ext uri="{FF2B5EF4-FFF2-40B4-BE49-F238E27FC236}">
                  <a16:creationId xmlns:a16="http://schemas.microsoft.com/office/drawing/2014/main" id="{F624EEA9-8204-9E46-8958-20ABC5FB3261}"/>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87" name="Group 2986">
            <a:extLst>
              <a:ext uri="{FF2B5EF4-FFF2-40B4-BE49-F238E27FC236}">
                <a16:creationId xmlns:a16="http://schemas.microsoft.com/office/drawing/2014/main" id="{092198D8-CAAB-2C4E-B9E5-2A90BA16F8AE}"/>
              </a:ext>
            </a:extLst>
          </p:cNvPr>
          <p:cNvGrpSpPr/>
          <p:nvPr/>
        </p:nvGrpSpPr>
        <p:grpSpPr>
          <a:xfrm>
            <a:off x="9571332" y="3339879"/>
            <a:ext cx="1083181" cy="1355157"/>
            <a:chOff x="528188" y="1469097"/>
            <a:chExt cx="1811600" cy="2197466"/>
          </a:xfrm>
        </p:grpSpPr>
        <p:sp>
          <p:nvSpPr>
            <p:cNvPr id="2988" name="Rectangle 2987">
              <a:extLst>
                <a:ext uri="{FF2B5EF4-FFF2-40B4-BE49-F238E27FC236}">
                  <a16:creationId xmlns:a16="http://schemas.microsoft.com/office/drawing/2014/main" id="{EC71B965-9AF0-794B-8874-21CDCD90CD0F}"/>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9" name="Rectangle 2988">
              <a:extLst>
                <a:ext uri="{FF2B5EF4-FFF2-40B4-BE49-F238E27FC236}">
                  <a16:creationId xmlns:a16="http://schemas.microsoft.com/office/drawing/2014/main" id="{29EA64F2-FA92-A84B-B6AF-1D6F5795CCB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90" name="Group 2989">
              <a:extLst>
                <a:ext uri="{FF2B5EF4-FFF2-40B4-BE49-F238E27FC236}">
                  <a16:creationId xmlns:a16="http://schemas.microsoft.com/office/drawing/2014/main" id="{5EB04332-4DE8-AF48-9EBA-FE6FD23F2D8B}"/>
                </a:ext>
              </a:extLst>
            </p:cNvPr>
            <p:cNvGrpSpPr/>
            <p:nvPr/>
          </p:nvGrpSpPr>
          <p:grpSpPr>
            <a:xfrm>
              <a:off x="616868" y="1542708"/>
              <a:ext cx="770103" cy="1598712"/>
              <a:chOff x="717550" y="1713972"/>
              <a:chExt cx="523876" cy="1026052"/>
            </a:xfrm>
          </p:grpSpPr>
          <p:sp>
            <p:nvSpPr>
              <p:cNvPr id="3016" name="Rectangle 3015">
                <a:extLst>
                  <a:ext uri="{FF2B5EF4-FFF2-40B4-BE49-F238E27FC236}">
                    <a16:creationId xmlns:a16="http://schemas.microsoft.com/office/drawing/2014/main" id="{D92AFE08-474F-7745-98ED-34E5EA2111E8}"/>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7" name="Rectangle 3016">
                <a:extLst>
                  <a:ext uri="{FF2B5EF4-FFF2-40B4-BE49-F238E27FC236}">
                    <a16:creationId xmlns:a16="http://schemas.microsoft.com/office/drawing/2014/main" id="{6C22D5E7-994D-D243-81D3-FBB346F19BC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8" name="Rectangle 3017">
                <a:extLst>
                  <a:ext uri="{FF2B5EF4-FFF2-40B4-BE49-F238E27FC236}">
                    <a16:creationId xmlns:a16="http://schemas.microsoft.com/office/drawing/2014/main" id="{1BAE8AAC-A646-8442-943D-FB6A164AAAF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9" name="Rectangle 3018">
                <a:extLst>
                  <a:ext uri="{FF2B5EF4-FFF2-40B4-BE49-F238E27FC236}">
                    <a16:creationId xmlns:a16="http://schemas.microsoft.com/office/drawing/2014/main" id="{A28AC27D-DFB9-E848-9808-AAE673C05AF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0" name="Rectangle 3019">
                <a:extLst>
                  <a:ext uri="{FF2B5EF4-FFF2-40B4-BE49-F238E27FC236}">
                    <a16:creationId xmlns:a16="http://schemas.microsoft.com/office/drawing/2014/main" id="{C569BB06-48BC-5F44-A747-98B6264E07C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1" name="Rectangle 3020">
                <a:extLst>
                  <a:ext uri="{FF2B5EF4-FFF2-40B4-BE49-F238E27FC236}">
                    <a16:creationId xmlns:a16="http://schemas.microsoft.com/office/drawing/2014/main" id="{35A6C826-6BD1-D044-9330-0F975DA7024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2" name="Rectangle 3021">
                <a:extLst>
                  <a:ext uri="{FF2B5EF4-FFF2-40B4-BE49-F238E27FC236}">
                    <a16:creationId xmlns:a16="http://schemas.microsoft.com/office/drawing/2014/main" id="{A5EB85E9-C886-934E-B5F2-1BB1A4F901A1}"/>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3" name="Rectangle 3022">
                <a:extLst>
                  <a:ext uri="{FF2B5EF4-FFF2-40B4-BE49-F238E27FC236}">
                    <a16:creationId xmlns:a16="http://schemas.microsoft.com/office/drawing/2014/main" id="{D55BB024-AE3B-FC4D-A977-D21AFBFB693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4" name="Rectangle 3023">
                <a:extLst>
                  <a:ext uri="{FF2B5EF4-FFF2-40B4-BE49-F238E27FC236}">
                    <a16:creationId xmlns:a16="http://schemas.microsoft.com/office/drawing/2014/main" id="{ED0FD756-3724-E045-BB42-A3094AC460C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5" name="Rectangle 3024">
                <a:extLst>
                  <a:ext uri="{FF2B5EF4-FFF2-40B4-BE49-F238E27FC236}">
                    <a16:creationId xmlns:a16="http://schemas.microsoft.com/office/drawing/2014/main" id="{4610BCA9-B4A2-4A4B-A4D3-DA0BD86DCC7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6" name="Rectangle 3025">
                <a:extLst>
                  <a:ext uri="{FF2B5EF4-FFF2-40B4-BE49-F238E27FC236}">
                    <a16:creationId xmlns:a16="http://schemas.microsoft.com/office/drawing/2014/main" id="{B61BE3B0-B8DE-CB48-A6C6-E05465A9504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7" name="Rectangle 3026">
                <a:extLst>
                  <a:ext uri="{FF2B5EF4-FFF2-40B4-BE49-F238E27FC236}">
                    <a16:creationId xmlns:a16="http://schemas.microsoft.com/office/drawing/2014/main" id="{0EDD4633-5E87-4745-93D0-AC2E421BF50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8" name="Rectangle 3027">
                <a:extLst>
                  <a:ext uri="{FF2B5EF4-FFF2-40B4-BE49-F238E27FC236}">
                    <a16:creationId xmlns:a16="http://schemas.microsoft.com/office/drawing/2014/main" id="{C5A82FC9-5DE9-2144-B9E1-42456BD85CA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9" name="Rectangle 3028">
                <a:extLst>
                  <a:ext uri="{FF2B5EF4-FFF2-40B4-BE49-F238E27FC236}">
                    <a16:creationId xmlns:a16="http://schemas.microsoft.com/office/drawing/2014/main" id="{EA95350F-0BC7-D647-996C-DD94C44A95D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0" name="Rectangle 3029">
                <a:extLst>
                  <a:ext uri="{FF2B5EF4-FFF2-40B4-BE49-F238E27FC236}">
                    <a16:creationId xmlns:a16="http://schemas.microsoft.com/office/drawing/2014/main" id="{7F53081C-8DCE-404D-8144-13B1FCF4244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1" name="Rectangle 3030">
                <a:extLst>
                  <a:ext uri="{FF2B5EF4-FFF2-40B4-BE49-F238E27FC236}">
                    <a16:creationId xmlns:a16="http://schemas.microsoft.com/office/drawing/2014/main" id="{813D83E3-6716-5C48-84D9-EEC00CF3BC1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2" name="Rectangle 3031">
                <a:extLst>
                  <a:ext uri="{FF2B5EF4-FFF2-40B4-BE49-F238E27FC236}">
                    <a16:creationId xmlns:a16="http://schemas.microsoft.com/office/drawing/2014/main" id="{49F157BC-3806-D743-A9C4-CF4A5C1BEC3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3" name="Rectangle 3032">
                <a:extLst>
                  <a:ext uri="{FF2B5EF4-FFF2-40B4-BE49-F238E27FC236}">
                    <a16:creationId xmlns:a16="http://schemas.microsoft.com/office/drawing/2014/main" id="{D996234A-B976-214B-9428-FE407BA194B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4" name="Rectangle 3033">
                <a:extLst>
                  <a:ext uri="{FF2B5EF4-FFF2-40B4-BE49-F238E27FC236}">
                    <a16:creationId xmlns:a16="http://schemas.microsoft.com/office/drawing/2014/main" id="{6B6C24EF-F222-4643-9123-602F5C8FC10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5" name="Rectangle 3034">
                <a:extLst>
                  <a:ext uri="{FF2B5EF4-FFF2-40B4-BE49-F238E27FC236}">
                    <a16:creationId xmlns:a16="http://schemas.microsoft.com/office/drawing/2014/main" id="{C3EC7135-3515-E749-AAE1-C918740ACC9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6" name="Rectangle 3035">
                <a:extLst>
                  <a:ext uri="{FF2B5EF4-FFF2-40B4-BE49-F238E27FC236}">
                    <a16:creationId xmlns:a16="http://schemas.microsoft.com/office/drawing/2014/main" id="{5ECA1B86-84A8-4C42-9999-CE426203DC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91" name="Group 2990">
              <a:extLst>
                <a:ext uri="{FF2B5EF4-FFF2-40B4-BE49-F238E27FC236}">
                  <a16:creationId xmlns:a16="http://schemas.microsoft.com/office/drawing/2014/main" id="{292D95A3-402E-2C44-AA66-91343F3475EF}"/>
                </a:ext>
              </a:extLst>
            </p:cNvPr>
            <p:cNvGrpSpPr/>
            <p:nvPr/>
          </p:nvGrpSpPr>
          <p:grpSpPr>
            <a:xfrm>
              <a:off x="1492714" y="1542708"/>
              <a:ext cx="770103" cy="1598712"/>
              <a:chOff x="717550" y="1713972"/>
              <a:chExt cx="523876" cy="1026052"/>
            </a:xfrm>
          </p:grpSpPr>
          <p:sp>
            <p:nvSpPr>
              <p:cNvPr id="2995" name="Rectangle 2994">
                <a:extLst>
                  <a:ext uri="{FF2B5EF4-FFF2-40B4-BE49-F238E27FC236}">
                    <a16:creationId xmlns:a16="http://schemas.microsoft.com/office/drawing/2014/main" id="{4BCD84BB-8105-584D-A05E-5F888018345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6" name="Rectangle 2995">
                <a:extLst>
                  <a:ext uri="{FF2B5EF4-FFF2-40B4-BE49-F238E27FC236}">
                    <a16:creationId xmlns:a16="http://schemas.microsoft.com/office/drawing/2014/main" id="{3C673731-A0CC-5D4A-B55D-790E1C9CCC6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7" name="Rectangle 2996">
                <a:extLst>
                  <a:ext uri="{FF2B5EF4-FFF2-40B4-BE49-F238E27FC236}">
                    <a16:creationId xmlns:a16="http://schemas.microsoft.com/office/drawing/2014/main" id="{EF9F7F0A-D6A3-7B45-8A30-689F9E19DA3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8" name="Rectangle 2997">
                <a:extLst>
                  <a:ext uri="{FF2B5EF4-FFF2-40B4-BE49-F238E27FC236}">
                    <a16:creationId xmlns:a16="http://schemas.microsoft.com/office/drawing/2014/main" id="{E516C1B7-9727-BE49-B8BB-DD377159621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9" name="Rectangle 2998">
                <a:extLst>
                  <a:ext uri="{FF2B5EF4-FFF2-40B4-BE49-F238E27FC236}">
                    <a16:creationId xmlns:a16="http://schemas.microsoft.com/office/drawing/2014/main" id="{F3892447-8ACD-FF43-9752-7E9F9A84F6B7}"/>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0" name="Rectangle 2999">
                <a:extLst>
                  <a:ext uri="{FF2B5EF4-FFF2-40B4-BE49-F238E27FC236}">
                    <a16:creationId xmlns:a16="http://schemas.microsoft.com/office/drawing/2014/main" id="{53BD40A8-3166-2B4F-931F-24FA7F645D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1" name="Rectangle 3000">
                <a:extLst>
                  <a:ext uri="{FF2B5EF4-FFF2-40B4-BE49-F238E27FC236}">
                    <a16:creationId xmlns:a16="http://schemas.microsoft.com/office/drawing/2014/main" id="{B6103FE1-A952-1542-BB12-E15AFE3CC17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2" name="Rectangle 3001">
                <a:extLst>
                  <a:ext uri="{FF2B5EF4-FFF2-40B4-BE49-F238E27FC236}">
                    <a16:creationId xmlns:a16="http://schemas.microsoft.com/office/drawing/2014/main" id="{B6A228D5-2AAB-1B4E-B1A2-A73865D3FE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3" name="Rectangle 3002">
                <a:extLst>
                  <a:ext uri="{FF2B5EF4-FFF2-40B4-BE49-F238E27FC236}">
                    <a16:creationId xmlns:a16="http://schemas.microsoft.com/office/drawing/2014/main" id="{3B909ACA-140A-4348-BEF1-3ED3ABA189F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4" name="Rectangle 3003">
                <a:extLst>
                  <a:ext uri="{FF2B5EF4-FFF2-40B4-BE49-F238E27FC236}">
                    <a16:creationId xmlns:a16="http://schemas.microsoft.com/office/drawing/2014/main" id="{6EE56A96-30FE-F34A-A005-1C8C5D7DB2A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5" name="Rectangle 3004">
                <a:extLst>
                  <a:ext uri="{FF2B5EF4-FFF2-40B4-BE49-F238E27FC236}">
                    <a16:creationId xmlns:a16="http://schemas.microsoft.com/office/drawing/2014/main" id="{004A74AD-33BA-3741-8460-9AC891DFA7F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6" name="Rectangle 3005">
                <a:extLst>
                  <a:ext uri="{FF2B5EF4-FFF2-40B4-BE49-F238E27FC236}">
                    <a16:creationId xmlns:a16="http://schemas.microsoft.com/office/drawing/2014/main" id="{057F1026-85CE-A946-BEB4-438269B8983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7" name="Rectangle 3006">
                <a:extLst>
                  <a:ext uri="{FF2B5EF4-FFF2-40B4-BE49-F238E27FC236}">
                    <a16:creationId xmlns:a16="http://schemas.microsoft.com/office/drawing/2014/main" id="{37C634A6-174D-3444-B5C3-2F38A576407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8" name="Rectangle 3007">
                <a:extLst>
                  <a:ext uri="{FF2B5EF4-FFF2-40B4-BE49-F238E27FC236}">
                    <a16:creationId xmlns:a16="http://schemas.microsoft.com/office/drawing/2014/main" id="{4B4ED31C-3AAE-5343-92E2-89D62F16982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9" name="Rectangle 3008">
                <a:extLst>
                  <a:ext uri="{FF2B5EF4-FFF2-40B4-BE49-F238E27FC236}">
                    <a16:creationId xmlns:a16="http://schemas.microsoft.com/office/drawing/2014/main" id="{F61277C6-DBB6-494E-BBDD-35930A4E46E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0" name="Rectangle 3009">
                <a:extLst>
                  <a:ext uri="{FF2B5EF4-FFF2-40B4-BE49-F238E27FC236}">
                    <a16:creationId xmlns:a16="http://schemas.microsoft.com/office/drawing/2014/main" id="{2181B0CB-DF87-5947-BD3F-15468534874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1" name="Rectangle 3010">
                <a:extLst>
                  <a:ext uri="{FF2B5EF4-FFF2-40B4-BE49-F238E27FC236}">
                    <a16:creationId xmlns:a16="http://schemas.microsoft.com/office/drawing/2014/main" id="{337DA927-72FA-DD49-9AC8-9F1A509C51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2" name="Rectangle 3011">
                <a:extLst>
                  <a:ext uri="{FF2B5EF4-FFF2-40B4-BE49-F238E27FC236}">
                    <a16:creationId xmlns:a16="http://schemas.microsoft.com/office/drawing/2014/main" id="{A1D2AF0A-90D0-CA4E-913A-B96A572D76B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3" name="Rectangle 3012">
                <a:extLst>
                  <a:ext uri="{FF2B5EF4-FFF2-40B4-BE49-F238E27FC236}">
                    <a16:creationId xmlns:a16="http://schemas.microsoft.com/office/drawing/2014/main" id="{630CFEFD-F859-0D44-BA1A-51F2E27A98C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4" name="Rectangle 3013">
                <a:extLst>
                  <a:ext uri="{FF2B5EF4-FFF2-40B4-BE49-F238E27FC236}">
                    <a16:creationId xmlns:a16="http://schemas.microsoft.com/office/drawing/2014/main" id="{D7431CB7-B854-944B-9625-018E603BA91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5" name="Rectangle 3014">
                <a:extLst>
                  <a:ext uri="{FF2B5EF4-FFF2-40B4-BE49-F238E27FC236}">
                    <a16:creationId xmlns:a16="http://schemas.microsoft.com/office/drawing/2014/main" id="{2B5477E9-5B18-6F42-9D28-0677416941E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992" name="Rectangle 2991">
              <a:extLst>
                <a:ext uri="{FF2B5EF4-FFF2-40B4-BE49-F238E27FC236}">
                  <a16:creationId xmlns:a16="http://schemas.microsoft.com/office/drawing/2014/main" id="{0EFB23ED-1F3E-3448-A47A-AEB2CD9C8E3A}"/>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3" name="Rectangle 2992">
              <a:extLst>
                <a:ext uri="{FF2B5EF4-FFF2-40B4-BE49-F238E27FC236}">
                  <a16:creationId xmlns:a16="http://schemas.microsoft.com/office/drawing/2014/main" id="{D390219D-5CA3-AA4B-83A1-0915B9586A50}"/>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4" name="Rectangle 2993">
              <a:extLst>
                <a:ext uri="{FF2B5EF4-FFF2-40B4-BE49-F238E27FC236}">
                  <a16:creationId xmlns:a16="http://schemas.microsoft.com/office/drawing/2014/main" id="{9A864441-BA03-2640-A7A5-8FD3679BE955}"/>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37" name="Group 3036">
            <a:extLst>
              <a:ext uri="{FF2B5EF4-FFF2-40B4-BE49-F238E27FC236}">
                <a16:creationId xmlns:a16="http://schemas.microsoft.com/office/drawing/2014/main" id="{6F125A04-6F2B-9D4C-8935-EA957C258146}"/>
              </a:ext>
            </a:extLst>
          </p:cNvPr>
          <p:cNvGrpSpPr/>
          <p:nvPr/>
        </p:nvGrpSpPr>
        <p:grpSpPr>
          <a:xfrm>
            <a:off x="10698045" y="3340659"/>
            <a:ext cx="1083181" cy="1355157"/>
            <a:chOff x="528188" y="1469097"/>
            <a:chExt cx="1811600" cy="2197466"/>
          </a:xfrm>
        </p:grpSpPr>
        <p:sp>
          <p:nvSpPr>
            <p:cNvPr id="3038" name="Rectangle 3037">
              <a:extLst>
                <a:ext uri="{FF2B5EF4-FFF2-40B4-BE49-F238E27FC236}">
                  <a16:creationId xmlns:a16="http://schemas.microsoft.com/office/drawing/2014/main" id="{43750A87-E089-7E4E-AE64-34BD888B334C}"/>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9" name="Rectangle 3038">
              <a:extLst>
                <a:ext uri="{FF2B5EF4-FFF2-40B4-BE49-F238E27FC236}">
                  <a16:creationId xmlns:a16="http://schemas.microsoft.com/office/drawing/2014/main" id="{157C56DD-EF5B-AF46-9161-A7D8E04472F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40" name="Group 3039">
              <a:extLst>
                <a:ext uri="{FF2B5EF4-FFF2-40B4-BE49-F238E27FC236}">
                  <a16:creationId xmlns:a16="http://schemas.microsoft.com/office/drawing/2014/main" id="{D5DCD138-9CBF-5C4B-A065-E0CD40190B7D}"/>
                </a:ext>
              </a:extLst>
            </p:cNvPr>
            <p:cNvGrpSpPr/>
            <p:nvPr/>
          </p:nvGrpSpPr>
          <p:grpSpPr>
            <a:xfrm>
              <a:off x="616868" y="1542708"/>
              <a:ext cx="770103" cy="1598712"/>
              <a:chOff x="717550" y="1713972"/>
              <a:chExt cx="523876" cy="1026052"/>
            </a:xfrm>
          </p:grpSpPr>
          <p:sp>
            <p:nvSpPr>
              <p:cNvPr id="3066" name="Rectangle 3065">
                <a:extLst>
                  <a:ext uri="{FF2B5EF4-FFF2-40B4-BE49-F238E27FC236}">
                    <a16:creationId xmlns:a16="http://schemas.microsoft.com/office/drawing/2014/main" id="{07A70332-F153-5F43-87B2-81446617103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7" name="Rectangle 3066">
                <a:extLst>
                  <a:ext uri="{FF2B5EF4-FFF2-40B4-BE49-F238E27FC236}">
                    <a16:creationId xmlns:a16="http://schemas.microsoft.com/office/drawing/2014/main" id="{DB0E14F1-8CC1-3140-BE32-72B25C976F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8" name="Rectangle 3067">
                <a:extLst>
                  <a:ext uri="{FF2B5EF4-FFF2-40B4-BE49-F238E27FC236}">
                    <a16:creationId xmlns:a16="http://schemas.microsoft.com/office/drawing/2014/main" id="{B143EFB9-5C89-D24D-B4C7-08397549FA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9" name="Rectangle 3068">
                <a:extLst>
                  <a:ext uri="{FF2B5EF4-FFF2-40B4-BE49-F238E27FC236}">
                    <a16:creationId xmlns:a16="http://schemas.microsoft.com/office/drawing/2014/main" id="{715D428B-AA39-BD47-8363-939B88181BA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0" name="Rectangle 3069">
                <a:extLst>
                  <a:ext uri="{FF2B5EF4-FFF2-40B4-BE49-F238E27FC236}">
                    <a16:creationId xmlns:a16="http://schemas.microsoft.com/office/drawing/2014/main" id="{0CA3C024-8EAB-7948-87AD-5DD4E5E6AA4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1" name="Rectangle 3070">
                <a:extLst>
                  <a:ext uri="{FF2B5EF4-FFF2-40B4-BE49-F238E27FC236}">
                    <a16:creationId xmlns:a16="http://schemas.microsoft.com/office/drawing/2014/main" id="{73D62F7D-5093-9049-AC01-AF3422F9A4D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2" name="Rectangle 3071">
                <a:extLst>
                  <a:ext uri="{FF2B5EF4-FFF2-40B4-BE49-F238E27FC236}">
                    <a16:creationId xmlns:a16="http://schemas.microsoft.com/office/drawing/2014/main" id="{CF56F671-07DF-7941-9348-E53301691C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3" name="Rectangle 3072">
                <a:extLst>
                  <a:ext uri="{FF2B5EF4-FFF2-40B4-BE49-F238E27FC236}">
                    <a16:creationId xmlns:a16="http://schemas.microsoft.com/office/drawing/2014/main" id="{91A99AA4-3625-F84C-82E5-63D364E22E6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4" name="Rectangle 3073">
                <a:extLst>
                  <a:ext uri="{FF2B5EF4-FFF2-40B4-BE49-F238E27FC236}">
                    <a16:creationId xmlns:a16="http://schemas.microsoft.com/office/drawing/2014/main" id="{79E8CB69-9DB5-D445-8D25-B6421FF538E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5" name="Rectangle 3074">
                <a:extLst>
                  <a:ext uri="{FF2B5EF4-FFF2-40B4-BE49-F238E27FC236}">
                    <a16:creationId xmlns:a16="http://schemas.microsoft.com/office/drawing/2014/main" id="{070350F7-680E-D047-9508-881781AAC54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6" name="Rectangle 3075">
                <a:extLst>
                  <a:ext uri="{FF2B5EF4-FFF2-40B4-BE49-F238E27FC236}">
                    <a16:creationId xmlns:a16="http://schemas.microsoft.com/office/drawing/2014/main" id="{696D470D-4332-8C4A-8DB3-7A0E1AE4F05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7" name="Rectangle 3076">
                <a:extLst>
                  <a:ext uri="{FF2B5EF4-FFF2-40B4-BE49-F238E27FC236}">
                    <a16:creationId xmlns:a16="http://schemas.microsoft.com/office/drawing/2014/main" id="{A7382FF8-9AFB-EB45-9450-A6ADE802366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8" name="Rectangle 3077">
                <a:extLst>
                  <a:ext uri="{FF2B5EF4-FFF2-40B4-BE49-F238E27FC236}">
                    <a16:creationId xmlns:a16="http://schemas.microsoft.com/office/drawing/2014/main" id="{E4CBF819-7897-0345-9035-88FC7ACC069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9" name="Rectangle 3078">
                <a:extLst>
                  <a:ext uri="{FF2B5EF4-FFF2-40B4-BE49-F238E27FC236}">
                    <a16:creationId xmlns:a16="http://schemas.microsoft.com/office/drawing/2014/main" id="{51905A76-8B78-FA43-BB77-3AA18C7CEE5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0" name="Rectangle 3079">
                <a:extLst>
                  <a:ext uri="{FF2B5EF4-FFF2-40B4-BE49-F238E27FC236}">
                    <a16:creationId xmlns:a16="http://schemas.microsoft.com/office/drawing/2014/main" id="{C1205D33-BC42-B547-BC20-C1FE55C28D0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1" name="Rectangle 3080">
                <a:extLst>
                  <a:ext uri="{FF2B5EF4-FFF2-40B4-BE49-F238E27FC236}">
                    <a16:creationId xmlns:a16="http://schemas.microsoft.com/office/drawing/2014/main" id="{874A3C69-74C4-A242-B1F5-CB6798B9C2E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2" name="Rectangle 3081">
                <a:extLst>
                  <a:ext uri="{FF2B5EF4-FFF2-40B4-BE49-F238E27FC236}">
                    <a16:creationId xmlns:a16="http://schemas.microsoft.com/office/drawing/2014/main" id="{4A5C4BDD-8283-8649-9AA2-8706531393C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3" name="Rectangle 3082">
                <a:extLst>
                  <a:ext uri="{FF2B5EF4-FFF2-40B4-BE49-F238E27FC236}">
                    <a16:creationId xmlns:a16="http://schemas.microsoft.com/office/drawing/2014/main" id="{B65E1D1C-B7AB-B54F-AE1B-F0095C60B06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4" name="Rectangle 3083">
                <a:extLst>
                  <a:ext uri="{FF2B5EF4-FFF2-40B4-BE49-F238E27FC236}">
                    <a16:creationId xmlns:a16="http://schemas.microsoft.com/office/drawing/2014/main" id="{392FDCE2-AC74-3E4F-8A7D-63041DD3FDC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5" name="Rectangle 3084">
                <a:extLst>
                  <a:ext uri="{FF2B5EF4-FFF2-40B4-BE49-F238E27FC236}">
                    <a16:creationId xmlns:a16="http://schemas.microsoft.com/office/drawing/2014/main" id="{F591A076-DC4E-0647-8E66-C7B4C5188E8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6" name="Rectangle 3085">
                <a:extLst>
                  <a:ext uri="{FF2B5EF4-FFF2-40B4-BE49-F238E27FC236}">
                    <a16:creationId xmlns:a16="http://schemas.microsoft.com/office/drawing/2014/main" id="{FD1B3686-0EC2-8545-B1A2-C7B2827BA5F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41" name="Group 3040">
              <a:extLst>
                <a:ext uri="{FF2B5EF4-FFF2-40B4-BE49-F238E27FC236}">
                  <a16:creationId xmlns:a16="http://schemas.microsoft.com/office/drawing/2014/main" id="{338590FB-A567-3045-AC9C-844FC69E9582}"/>
                </a:ext>
              </a:extLst>
            </p:cNvPr>
            <p:cNvGrpSpPr/>
            <p:nvPr/>
          </p:nvGrpSpPr>
          <p:grpSpPr>
            <a:xfrm>
              <a:off x="1492714" y="1542708"/>
              <a:ext cx="770103" cy="1598712"/>
              <a:chOff x="717550" y="1713972"/>
              <a:chExt cx="523876" cy="1026052"/>
            </a:xfrm>
          </p:grpSpPr>
          <p:sp>
            <p:nvSpPr>
              <p:cNvPr id="3045" name="Rectangle 3044">
                <a:extLst>
                  <a:ext uri="{FF2B5EF4-FFF2-40B4-BE49-F238E27FC236}">
                    <a16:creationId xmlns:a16="http://schemas.microsoft.com/office/drawing/2014/main" id="{46F79568-E2A4-0C4F-ADDC-E1E8A289ABB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6" name="Rectangle 3045">
                <a:extLst>
                  <a:ext uri="{FF2B5EF4-FFF2-40B4-BE49-F238E27FC236}">
                    <a16:creationId xmlns:a16="http://schemas.microsoft.com/office/drawing/2014/main" id="{45DCBD26-AF44-2148-91CC-0D22546C2E0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7" name="Rectangle 3046">
                <a:extLst>
                  <a:ext uri="{FF2B5EF4-FFF2-40B4-BE49-F238E27FC236}">
                    <a16:creationId xmlns:a16="http://schemas.microsoft.com/office/drawing/2014/main" id="{242B9164-C945-134C-9FCF-6C802B03001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8" name="Rectangle 3047">
                <a:extLst>
                  <a:ext uri="{FF2B5EF4-FFF2-40B4-BE49-F238E27FC236}">
                    <a16:creationId xmlns:a16="http://schemas.microsoft.com/office/drawing/2014/main" id="{B3B7C41B-4BC6-C945-89FD-050E0994ABD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9" name="Rectangle 3048">
                <a:extLst>
                  <a:ext uri="{FF2B5EF4-FFF2-40B4-BE49-F238E27FC236}">
                    <a16:creationId xmlns:a16="http://schemas.microsoft.com/office/drawing/2014/main" id="{17725346-FF4D-8440-8F26-D839164790B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0" name="Rectangle 3049">
                <a:extLst>
                  <a:ext uri="{FF2B5EF4-FFF2-40B4-BE49-F238E27FC236}">
                    <a16:creationId xmlns:a16="http://schemas.microsoft.com/office/drawing/2014/main" id="{749E5C2F-86A0-7640-A02B-D22545ECAEB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1" name="Rectangle 3050">
                <a:extLst>
                  <a:ext uri="{FF2B5EF4-FFF2-40B4-BE49-F238E27FC236}">
                    <a16:creationId xmlns:a16="http://schemas.microsoft.com/office/drawing/2014/main" id="{527465AF-0611-054E-9640-C106CF9E06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2" name="Rectangle 3051">
                <a:extLst>
                  <a:ext uri="{FF2B5EF4-FFF2-40B4-BE49-F238E27FC236}">
                    <a16:creationId xmlns:a16="http://schemas.microsoft.com/office/drawing/2014/main" id="{7741FFBD-2262-3F40-AB15-FE356102C87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3" name="Rectangle 3052">
                <a:extLst>
                  <a:ext uri="{FF2B5EF4-FFF2-40B4-BE49-F238E27FC236}">
                    <a16:creationId xmlns:a16="http://schemas.microsoft.com/office/drawing/2014/main" id="{0974EF79-C905-C34E-89C4-46C092847E2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4" name="Rectangle 3053">
                <a:extLst>
                  <a:ext uri="{FF2B5EF4-FFF2-40B4-BE49-F238E27FC236}">
                    <a16:creationId xmlns:a16="http://schemas.microsoft.com/office/drawing/2014/main" id="{C522FB72-D3DF-8247-9388-C7C3A89506E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5" name="Rectangle 3054">
                <a:extLst>
                  <a:ext uri="{FF2B5EF4-FFF2-40B4-BE49-F238E27FC236}">
                    <a16:creationId xmlns:a16="http://schemas.microsoft.com/office/drawing/2014/main" id="{D3939CB6-BF8B-5242-9833-2C48AB13652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6" name="Rectangle 3055">
                <a:extLst>
                  <a:ext uri="{FF2B5EF4-FFF2-40B4-BE49-F238E27FC236}">
                    <a16:creationId xmlns:a16="http://schemas.microsoft.com/office/drawing/2014/main" id="{D5A92AD9-771D-8B43-BC62-A44C412AA8E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7" name="Rectangle 3056">
                <a:extLst>
                  <a:ext uri="{FF2B5EF4-FFF2-40B4-BE49-F238E27FC236}">
                    <a16:creationId xmlns:a16="http://schemas.microsoft.com/office/drawing/2014/main" id="{81B4AF7E-C046-CC49-8F20-577A1A1983D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8" name="Rectangle 3057">
                <a:extLst>
                  <a:ext uri="{FF2B5EF4-FFF2-40B4-BE49-F238E27FC236}">
                    <a16:creationId xmlns:a16="http://schemas.microsoft.com/office/drawing/2014/main" id="{91221B3D-3419-EA4E-B19D-81B01942CF7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9" name="Rectangle 3058">
                <a:extLst>
                  <a:ext uri="{FF2B5EF4-FFF2-40B4-BE49-F238E27FC236}">
                    <a16:creationId xmlns:a16="http://schemas.microsoft.com/office/drawing/2014/main" id="{DF307BFF-BD21-8949-99AB-8A179A96EC7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0" name="Rectangle 3059">
                <a:extLst>
                  <a:ext uri="{FF2B5EF4-FFF2-40B4-BE49-F238E27FC236}">
                    <a16:creationId xmlns:a16="http://schemas.microsoft.com/office/drawing/2014/main" id="{2C9BA6EF-D473-F44D-8C9D-641DA63D5B6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1" name="Rectangle 3060">
                <a:extLst>
                  <a:ext uri="{FF2B5EF4-FFF2-40B4-BE49-F238E27FC236}">
                    <a16:creationId xmlns:a16="http://schemas.microsoft.com/office/drawing/2014/main" id="{81342AFA-FD4A-BB43-BF89-D05C3B8E151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2" name="Rectangle 3061">
                <a:extLst>
                  <a:ext uri="{FF2B5EF4-FFF2-40B4-BE49-F238E27FC236}">
                    <a16:creationId xmlns:a16="http://schemas.microsoft.com/office/drawing/2014/main" id="{31936723-A231-A747-9F41-09E19D0A28C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3" name="Rectangle 3062">
                <a:extLst>
                  <a:ext uri="{FF2B5EF4-FFF2-40B4-BE49-F238E27FC236}">
                    <a16:creationId xmlns:a16="http://schemas.microsoft.com/office/drawing/2014/main" id="{F8A13CEE-F0F7-0644-94FC-4C986B8C14B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4" name="Rectangle 3063">
                <a:extLst>
                  <a:ext uri="{FF2B5EF4-FFF2-40B4-BE49-F238E27FC236}">
                    <a16:creationId xmlns:a16="http://schemas.microsoft.com/office/drawing/2014/main" id="{687DF7AE-F3EA-6545-B080-B38EF482679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5" name="Rectangle 3064">
                <a:extLst>
                  <a:ext uri="{FF2B5EF4-FFF2-40B4-BE49-F238E27FC236}">
                    <a16:creationId xmlns:a16="http://schemas.microsoft.com/office/drawing/2014/main" id="{843BA131-387C-524C-9FCF-EE17329263A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042" name="Rectangle 3041">
              <a:extLst>
                <a:ext uri="{FF2B5EF4-FFF2-40B4-BE49-F238E27FC236}">
                  <a16:creationId xmlns:a16="http://schemas.microsoft.com/office/drawing/2014/main" id="{84EBE923-E3B0-1745-A0C3-69AED5D4E713}"/>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3" name="Rectangle 3042">
              <a:extLst>
                <a:ext uri="{FF2B5EF4-FFF2-40B4-BE49-F238E27FC236}">
                  <a16:creationId xmlns:a16="http://schemas.microsoft.com/office/drawing/2014/main" id="{B7B5A8BE-6505-364A-B2EA-91B3BF15096A}"/>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4" name="Rectangle 3043">
              <a:extLst>
                <a:ext uri="{FF2B5EF4-FFF2-40B4-BE49-F238E27FC236}">
                  <a16:creationId xmlns:a16="http://schemas.microsoft.com/office/drawing/2014/main" id="{36D0F373-0CD6-BF47-987E-0B394FD6BB3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6" name="Group 355">
            <a:extLst>
              <a:ext uri="{FF2B5EF4-FFF2-40B4-BE49-F238E27FC236}">
                <a16:creationId xmlns:a16="http://schemas.microsoft.com/office/drawing/2014/main" id="{6295ABB5-B836-8046-A5CB-B97AB5E6CAFB}"/>
              </a:ext>
            </a:extLst>
          </p:cNvPr>
          <p:cNvGrpSpPr/>
          <p:nvPr/>
        </p:nvGrpSpPr>
        <p:grpSpPr>
          <a:xfrm>
            <a:off x="450609" y="1794137"/>
            <a:ext cx="1083181" cy="1355157"/>
            <a:chOff x="528188" y="1469097"/>
            <a:chExt cx="1811600" cy="2197466"/>
          </a:xfrm>
        </p:grpSpPr>
        <p:sp>
          <p:nvSpPr>
            <p:cNvPr id="3" name="Rectangle 2">
              <a:extLst>
                <a:ext uri="{FF2B5EF4-FFF2-40B4-BE49-F238E27FC236}">
                  <a16:creationId xmlns:a16="http://schemas.microsoft.com/office/drawing/2014/main" id="{2CAF750F-DFA9-CC4D-98E4-912F24660AB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C023D4BD-42D9-B84F-B6AC-F33A44A88293}"/>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 name="Group 6">
              <a:extLst>
                <a:ext uri="{FF2B5EF4-FFF2-40B4-BE49-F238E27FC236}">
                  <a16:creationId xmlns:a16="http://schemas.microsoft.com/office/drawing/2014/main" id="{70CF141A-1017-484A-9483-C400FCF2F846}"/>
                </a:ext>
              </a:extLst>
            </p:cNvPr>
            <p:cNvGrpSpPr/>
            <p:nvPr/>
          </p:nvGrpSpPr>
          <p:grpSpPr>
            <a:xfrm>
              <a:off x="616868" y="1542708"/>
              <a:ext cx="770103" cy="1598712"/>
              <a:chOff x="717550" y="1713972"/>
              <a:chExt cx="523876" cy="1026052"/>
            </a:xfrm>
          </p:grpSpPr>
          <p:sp>
            <p:nvSpPr>
              <p:cNvPr id="18" name="Rectangle 17">
                <a:extLst>
                  <a:ext uri="{FF2B5EF4-FFF2-40B4-BE49-F238E27FC236}">
                    <a16:creationId xmlns:a16="http://schemas.microsoft.com/office/drawing/2014/main" id="{17377BB7-F88E-1C4F-9728-95605ABD2E4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0DECF338-E043-9142-BEC1-11D25E10652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BC57DE47-5105-6B40-A663-1F542ADB802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CB557B0F-ED8B-A349-9232-E2D5E08288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85A9D1AF-39F4-CA48-B841-9805C279A8F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4DD10197-61ED-5542-8579-15FFE0802F7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1DFC7520-1597-0C4C-A302-E90178FDEB8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23D17A5C-F009-0340-A37D-A838F011176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DB5AD638-C830-D545-8F91-35C5E52604A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8BDEDA9-019B-6748-B4BF-3074F2B10B7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E3FEE9DD-3884-844E-A322-90727A70768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A26E954-B7DD-9B40-8B75-4661B620BCA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C8B3EC5B-D86A-0544-8218-24140EE9286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E2EA8180-D176-6147-BD8B-9EF408B00B8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58F0DE91-C6FB-A642-9BC1-910A9924B22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C42B0358-08BC-6144-8E30-91D29934CB6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47788AE2-EEE7-C842-8B9E-A34A871F3D3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FBD830AA-0CA3-7D45-B3A2-680B8D27EC0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DF74D9EF-370B-2949-B88D-06CBAF0E2E7F}"/>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A0EA6904-AE2B-2E41-B0D3-74553CC3E6B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CB9E6D23-C1FE-094D-9224-785A0720670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5" name="Group 54">
              <a:extLst>
                <a:ext uri="{FF2B5EF4-FFF2-40B4-BE49-F238E27FC236}">
                  <a16:creationId xmlns:a16="http://schemas.microsoft.com/office/drawing/2014/main" id="{526DAE0B-9209-C344-9547-79BCF140DD82}"/>
                </a:ext>
              </a:extLst>
            </p:cNvPr>
            <p:cNvGrpSpPr/>
            <p:nvPr/>
          </p:nvGrpSpPr>
          <p:grpSpPr>
            <a:xfrm>
              <a:off x="1492714" y="1542708"/>
              <a:ext cx="770103" cy="1598712"/>
              <a:chOff x="717550" y="1713972"/>
              <a:chExt cx="523876" cy="1026052"/>
            </a:xfrm>
          </p:grpSpPr>
          <p:sp>
            <p:nvSpPr>
              <p:cNvPr id="56" name="Rectangle 55">
                <a:extLst>
                  <a:ext uri="{FF2B5EF4-FFF2-40B4-BE49-F238E27FC236}">
                    <a16:creationId xmlns:a16="http://schemas.microsoft.com/office/drawing/2014/main" id="{3B9BD127-3A2D-E840-85FA-077A0E2EF20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B814ADD7-04E8-7049-8E1F-5CF0E592C93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92733132-4B00-DD41-9F97-56F3F0C4C18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ED37C7AD-C635-7C4C-B5AF-D2664EADCAA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9D93DE6E-2805-5740-8D6C-6CFB24974DF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75608216-A577-D04A-92D2-9393838328E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3A635B56-70E1-1842-A814-9011BC6D301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C8CA89B6-45D2-7246-A058-E5172CCD06D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493C8582-2707-EE45-97AA-AE2A21C4691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0A1517F1-680D-FD4C-BDEA-8B2CC8A28C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142D882F-51F4-F04D-9143-BAE0018B5BA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6523E533-0F42-6440-B72B-F415185A5F5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1CABF5CE-A60A-E54E-A346-7B62C3E341E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182DBE87-CC83-8C4B-91D3-E4686EBFDE0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F40C7AC4-3537-3442-BA8B-5D7C023BC4D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0CA196C-0116-324E-B1E4-DFEAC5EF0FF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24CE8C8B-6A47-B044-A346-6D8ACDAF5AF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21C438F9-CD15-7149-9949-6DBA822457D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43346B72-69A5-F647-99FA-666F6EEF09B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FC358E7D-FCB0-064A-9116-160AA9D2C64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53069B53-AD31-B244-AE4D-781021EF964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81" name="Rectangle 80">
              <a:extLst>
                <a:ext uri="{FF2B5EF4-FFF2-40B4-BE49-F238E27FC236}">
                  <a16:creationId xmlns:a16="http://schemas.microsoft.com/office/drawing/2014/main" id="{E8C98A3A-536E-B048-80B0-6CD492416EE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68E1BF8C-E604-1F4E-B1A1-59E09E24350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1BC8C5B-846F-5942-8FBC-833984CE7BE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37" name="Group 2136">
            <a:extLst>
              <a:ext uri="{FF2B5EF4-FFF2-40B4-BE49-F238E27FC236}">
                <a16:creationId xmlns:a16="http://schemas.microsoft.com/office/drawing/2014/main" id="{33D16A1C-CED8-BA45-AA86-0BAD02944D43}"/>
              </a:ext>
            </a:extLst>
          </p:cNvPr>
          <p:cNvGrpSpPr/>
          <p:nvPr/>
        </p:nvGrpSpPr>
        <p:grpSpPr>
          <a:xfrm>
            <a:off x="1577322" y="1794917"/>
            <a:ext cx="1083181" cy="1355157"/>
            <a:chOff x="528188" y="1469097"/>
            <a:chExt cx="1811600" cy="2197466"/>
          </a:xfrm>
        </p:grpSpPr>
        <p:sp>
          <p:nvSpPr>
            <p:cNvPr id="2138" name="Rectangle 2137">
              <a:extLst>
                <a:ext uri="{FF2B5EF4-FFF2-40B4-BE49-F238E27FC236}">
                  <a16:creationId xmlns:a16="http://schemas.microsoft.com/office/drawing/2014/main" id="{8F857CE6-F422-E748-8AD1-9B72F19527A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9" name="Rectangle 2138">
              <a:extLst>
                <a:ext uri="{FF2B5EF4-FFF2-40B4-BE49-F238E27FC236}">
                  <a16:creationId xmlns:a16="http://schemas.microsoft.com/office/drawing/2014/main" id="{79CA9390-2C63-594E-8FED-FEB429D01E5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140" name="Group 2139">
              <a:extLst>
                <a:ext uri="{FF2B5EF4-FFF2-40B4-BE49-F238E27FC236}">
                  <a16:creationId xmlns:a16="http://schemas.microsoft.com/office/drawing/2014/main" id="{B634F8DB-AA23-7342-9125-D7B14FE2E9A5}"/>
                </a:ext>
              </a:extLst>
            </p:cNvPr>
            <p:cNvGrpSpPr/>
            <p:nvPr/>
          </p:nvGrpSpPr>
          <p:grpSpPr>
            <a:xfrm>
              <a:off x="616868" y="1542708"/>
              <a:ext cx="770103" cy="1598712"/>
              <a:chOff x="717550" y="1713972"/>
              <a:chExt cx="523876" cy="1026052"/>
            </a:xfrm>
          </p:grpSpPr>
          <p:sp>
            <p:nvSpPr>
              <p:cNvPr id="2166" name="Rectangle 2165">
                <a:extLst>
                  <a:ext uri="{FF2B5EF4-FFF2-40B4-BE49-F238E27FC236}">
                    <a16:creationId xmlns:a16="http://schemas.microsoft.com/office/drawing/2014/main" id="{20DAA9E0-BBD6-1946-A1D8-F85E58CCC58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7" name="Rectangle 2166">
                <a:extLst>
                  <a:ext uri="{FF2B5EF4-FFF2-40B4-BE49-F238E27FC236}">
                    <a16:creationId xmlns:a16="http://schemas.microsoft.com/office/drawing/2014/main" id="{76AC7B83-8E32-EB4A-B617-CA127D4773A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8" name="Rectangle 2167">
                <a:extLst>
                  <a:ext uri="{FF2B5EF4-FFF2-40B4-BE49-F238E27FC236}">
                    <a16:creationId xmlns:a16="http://schemas.microsoft.com/office/drawing/2014/main" id="{8F163C91-9025-1B4A-A6DC-A0817BA52BD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9" name="Rectangle 2168">
                <a:extLst>
                  <a:ext uri="{FF2B5EF4-FFF2-40B4-BE49-F238E27FC236}">
                    <a16:creationId xmlns:a16="http://schemas.microsoft.com/office/drawing/2014/main" id="{4EB180AC-C92C-2141-B2FD-2AEF24303A1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0" name="Rectangle 2169">
                <a:extLst>
                  <a:ext uri="{FF2B5EF4-FFF2-40B4-BE49-F238E27FC236}">
                    <a16:creationId xmlns:a16="http://schemas.microsoft.com/office/drawing/2014/main" id="{B5198C2C-E305-5D42-B47F-038C8A3E6A5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1" name="Rectangle 2170">
                <a:extLst>
                  <a:ext uri="{FF2B5EF4-FFF2-40B4-BE49-F238E27FC236}">
                    <a16:creationId xmlns:a16="http://schemas.microsoft.com/office/drawing/2014/main" id="{9A8E878D-5C11-2543-8274-D4738F59D30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2" name="Rectangle 2171">
                <a:extLst>
                  <a:ext uri="{FF2B5EF4-FFF2-40B4-BE49-F238E27FC236}">
                    <a16:creationId xmlns:a16="http://schemas.microsoft.com/office/drawing/2014/main" id="{957874E0-B1F1-C640-8298-06FABCC5F16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3" name="Rectangle 2172">
                <a:extLst>
                  <a:ext uri="{FF2B5EF4-FFF2-40B4-BE49-F238E27FC236}">
                    <a16:creationId xmlns:a16="http://schemas.microsoft.com/office/drawing/2014/main" id="{D46A9F0F-8988-0348-B7FA-B07F17097AF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4" name="Rectangle 2173">
                <a:extLst>
                  <a:ext uri="{FF2B5EF4-FFF2-40B4-BE49-F238E27FC236}">
                    <a16:creationId xmlns:a16="http://schemas.microsoft.com/office/drawing/2014/main" id="{986A3C8A-64CF-D444-8259-D42BFA271DA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5" name="Rectangle 2174">
                <a:extLst>
                  <a:ext uri="{FF2B5EF4-FFF2-40B4-BE49-F238E27FC236}">
                    <a16:creationId xmlns:a16="http://schemas.microsoft.com/office/drawing/2014/main" id="{1CE7173D-26FF-FD41-80D9-5295D17FA0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6" name="Rectangle 2175">
                <a:extLst>
                  <a:ext uri="{FF2B5EF4-FFF2-40B4-BE49-F238E27FC236}">
                    <a16:creationId xmlns:a16="http://schemas.microsoft.com/office/drawing/2014/main" id="{2F6C7A6A-AC4F-B34E-AAB8-F71DC1AB195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7" name="Rectangle 2176">
                <a:extLst>
                  <a:ext uri="{FF2B5EF4-FFF2-40B4-BE49-F238E27FC236}">
                    <a16:creationId xmlns:a16="http://schemas.microsoft.com/office/drawing/2014/main" id="{639364F2-E7B7-B14C-AEB2-F584B063E57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8" name="Rectangle 2177">
                <a:extLst>
                  <a:ext uri="{FF2B5EF4-FFF2-40B4-BE49-F238E27FC236}">
                    <a16:creationId xmlns:a16="http://schemas.microsoft.com/office/drawing/2014/main" id="{A1FF44F7-DC17-9047-AC7C-26D576CE9DA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9" name="Rectangle 2178">
                <a:extLst>
                  <a:ext uri="{FF2B5EF4-FFF2-40B4-BE49-F238E27FC236}">
                    <a16:creationId xmlns:a16="http://schemas.microsoft.com/office/drawing/2014/main" id="{64197EA8-443F-5649-B956-39EFB41D37E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0" name="Rectangle 2179">
                <a:extLst>
                  <a:ext uri="{FF2B5EF4-FFF2-40B4-BE49-F238E27FC236}">
                    <a16:creationId xmlns:a16="http://schemas.microsoft.com/office/drawing/2014/main" id="{E91B4241-6A42-D64F-A461-9B52081C958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1" name="Rectangle 2180">
                <a:extLst>
                  <a:ext uri="{FF2B5EF4-FFF2-40B4-BE49-F238E27FC236}">
                    <a16:creationId xmlns:a16="http://schemas.microsoft.com/office/drawing/2014/main" id="{9FA782FD-8A33-8445-8261-8E8C0E7DF34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2" name="Rectangle 2181">
                <a:extLst>
                  <a:ext uri="{FF2B5EF4-FFF2-40B4-BE49-F238E27FC236}">
                    <a16:creationId xmlns:a16="http://schemas.microsoft.com/office/drawing/2014/main" id="{A0455BAD-87F2-D24E-8E04-B869CBAC211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3" name="Rectangle 2182">
                <a:extLst>
                  <a:ext uri="{FF2B5EF4-FFF2-40B4-BE49-F238E27FC236}">
                    <a16:creationId xmlns:a16="http://schemas.microsoft.com/office/drawing/2014/main" id="{17968645-BFD3-2647-9A1A-EFA9A472672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4" name="Rectangle 2183">
                <a:extLst>
                  <a:ext uri="{FF2B5EF4-FFF2-40B4-BE49-F238E27FC236}">
                    <a16:creationId xmlns:a16="http://schemas.microsoft.com/office/drawing/2014/main" id="{0DEF42DA-DCC4-6446-8B02-A00BBD7BBC9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5" name="Rectangle 2184">
                <a:extLst>
                  <a:ext uri="{FF2B5EF4-FFF2-40B4-BE49-F238E27FC236}">
                    <a16:creationId xmlns:a16="http://schemas.microsoft.com/office/drawing/2014/main" id="{F697653A-151F-354D-8863-87563E2500A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6" name="Rectangle 2185">
                <a:extLst>
                  <a:ext uri="{FF2B5EF4-FFF2-40B4-BE49-F238E27FC236}">
                    <a16:creationId xmlns:a16="http://schemas.microsoft.com/office/drawing/2014/main" id="{E4FB3C76-1E08-E44F-B304-D11422F7C2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41" name="Group 2140">
              <a:extLst>
                <a:ext uri="{FF2B5EF4-FFF2-40B4-BE49-F238E27FC236}">
                  <a16:creationId xmlns:a16="http://schemas.microsoft.com/office/drawing/2014/main" id="{75B97512-6342-B447-83FE-70673290DEB7}"/>
                </a:ext>
              </a:extLst>
            </p:cNvPr>
            <p:cNvGrpSpPr/>
            <p:nvPr/>
          </p:nvGrpSpPr>
          <p:grpSpPr>
            <a:xfrm>
              <a:off x="1492714" y="1542708"/>
              <a:ext cx="770103" cy="1598712"/>
              <a:chOff x="717550" y="1713972"/>
              <a:chExt cx="523876" cy="1026052"/>
            </a:xfrm>
          </p:grpSpPr>
          <p:sp>
            <p:nvSpPr>
              <p:cNvPr id="2145" name="Rectangle 2144">
                <a:extLst>
                  <a:ext uri="{FF2B5EF4-FFF2-40B4-BE49-F238E27FC236}">
                    <a16:creationId xmlns:a16="http://schemas.microsoft.com/office/drawing/2014/main" id="{EF4ACD68-46CC-174E-8BF6-60FE6F1CF91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6" name="Rectangle 2145">
                <a:extLst>
                  <a:ext uri="{FF2B5EF4-FFF2-40B4-BE49-F238E27FC236}">
                    <a16:creationId xmlns:a16="http://schemas.microsoft.com/office/drawing/2014/main" id="{8177F1A4-3B8E-E34F-B992-903FC2726F5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7" name="Rectangle 2146">
                <a:extLst>
                  <a:ext uri="{FF2B5EF4-FFF2-40B4-BE49-F238E27FC236}">
                    <a16:creationId xmlns:a16="http://schemas.microsoft.com/office/drawing/2014/main" id="{FB91271F-B29F-164F-877D-52C69E2D89F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8" name="Rectangle 2147">
                <a:extLst>
                  <a:ext uri="{FF2B5EF4-FFF2-40B4-BE49-F238E27FC236}">
                    <a16:creationId xmlns:a16="http://schemas.microsoft.com/office/drawing/2014/main" id="{4E3CD724-36BA-E84F-9C48-C4CCFA03C31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9" name="Rectangle 2148">
                <a:extLst>
                  <a:ext uri="{FF2B5EF4-FFF2-40B4-BE49-F238E27FC236}">
                    <a16:creationId xmlns:a16="http://schemas.microsoft.com/office/drawing/2014/main" id="{B76D4D76-AC32-6F49-BC25-76BFE1AB758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0" name="Rectangle 2149">
                <a:extLst>
                  <a:ext uri="{FF2B5EF4-FFF2-40B4-BE49-F238E27FC236}">
                    <a16:creationId xmlns:a16="http://schemas.microsoft.com/office/drawing/2014/main" id="{8BAD7362-50AC-EE4B-8A77-B2CE4B3881B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1" name="Rectangle 2150">
                <a:extLst>
                  <a:ext uri="{FF2B5EF4-FFF2-40B4-BE49-F238E27FC236}">
                    <a16:creationId xmlns:a16="http://schemas.microsoft.com/office/drawing/2014/main" id="{F9706F0C-5AD3-C341-BA79-7DDAC709096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2" name="Rectangle 2151">
                <a:extLst>
                  <a:ext uri="{FF2B5EF4-FFF2-40B4-BE49-F238E27FC236}">
                    <a16:creationId xmlns:a16="http://schemas.microsoft.com/office/drawing/2014/main" id="{A8744968-03EA-2D4C-BE44-FD730B7E239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3" name="Rectangle 2152">
                <a:extLst>
                  <a:ext uri="{FF2B5EF4-FFF2-40B4-BE49-F238E27FC236}">
                    <a16:creationId xmlns:a16="http://schemas.microsoft.com/office/drawing/2014/main" id="{DE5F53D5-E677-8749-B1DE-8754874C05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4" name="Rectangle 2153">
                <a:extLst>
                  <a:ext uri="{FF2B5EF4-FFF2-40B4-BE49-F238E27FC236}">
                    <a16:creationId xmlns:a16="http://schemas.microsoft.com/office/drawing/2014/main" id="{40FDD45B-E442-D048-BB3F-6938F1A9741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5" name="Rectangle 2154">
                <a:extLst>
                  <a:ext uri="{FF2B5EF4-FFF2-40B4-BE49-F238E27FC236}">
                    <a16:creationId xmlns:a16="http://schemas.microsoft.com/office/drawing/2014/main" id="{BC964431-A3C7-2B44-A55C-556BF82ED47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6" name="Rectangle 2155">
                <a:extLst>
                  <a:ext uri="{FF2B5EF4-FFF2-40B4-BE49-F238E27FC236}">
                    <a16:creationId xmlns:a16="http://schemas.microsoft.com/office/drawing/2014/main" id="{90535565-6849-3544-A428-0FA52E0EC38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7" name="Rectangle 2156">
                <a:extLst>
                  <a:ext uri="{FF2B5EF4-FFF2-40B4-BE49-F238E27FC236}">
                    <a16:creationId xmlns:a16="http://schemas.microsoft.com/office/drawing/2014/main" id="{0431CE24-07A3-2745-A548-F1A292483A3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8" name="Rectangle 2157">
                <a:extLst>
                  <a:ext uri="{FF2B5EF4-FFF2-40B4-BE49-F238E27FC236}">
                    <a16:creationId xmlns:a16="http://schemas.microsoft.com/office/drawing/2014/main" id="{4076F574-EEB1-C84D-B0B9-E7ABD1C7237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9" name="Rectangle 2158">
                <a:extLst>
                  <a:ext uri="{FF2B5EF4-FFF2-40B4-BE49-F238E27FC236}">
                    <a16:creationId xmlns:a16="http://schemas.microsoft.com/office/drawing/2014/main" id="{40662616-25C9-6340-BE0C-673945812CC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0" name="Rectangle 2159">
                <a:extLst>
                  <a:ext uri="{FF2B5EF4-FFF2-40B4-BE49-F238E27FC236}">
                    <a16:creationId xmlns:a16="http://schemas.microsoft.com/office/drawing/2014/main" id="{9FB04DEA-6EE3-A84C-A25B-A1F188B429D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1" name="Rectangle 2160">
                <a:extLst>
                  <a:ext uri="{FF2B5EF4-FFF2-40B4-BE49-F238E27FC236}">
                    <a16:creationId xmlns:a16="http://schemas.microsoft.com/office/drawing/2014/main" id="{D89F181D-D8EE-4044-9DDD-6FB10530FD6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2" name="Rectangle 2161">
                <a:extLst>
                  <a:ext uri="{FF2B5EF4-FFF2-40B4-BE49-F238E27FC236}">
                    <a16:creationId xmlns:a16="http://schemas.microsoft.com/office/drawing/2014/main" id="{257A05DD-5036-1846-A299-3D3C61FCB4C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3" name="Rectangle 2162">
                <a:extLst>
                  <a:ext uri="{FF2B5EF4-FFF2-40B4-BE49-F238E27FC236}">
                    <a16:creationId xmlns:a16="http://schemas.microsoft.com/office/drawing/2014/main" id="{D18680C7-0446-BE41-A03A-40ED53749F6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4" name="Rectangle 2163">
                <a:extLst>
                  <a:ext uri="{FF2B5EF4-FFF2-40B4-BE49-F238E27FC236}">
                    <a16:creationId xmlns:a16="http://schemas.microsoft.com/office/drawing/2014/main" id="{6220FD38-09C8-9141-9ED0-C20554D59D1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5" name="Rectangle 2164">
                <a:extLst>
                  <a:ext uri="{FF2B5EF4-FFF2-40B4-BE49-F238E27FC236}">
                    <a16:creationId xmlns:a16="http://schemas.microsoft.com/office/drawing/2014/main" id="{161D7499-2416-B04B-A644-FE8319EE01B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142" name="Rectangle 2141">
              <a:extLst>
                <a:ext uri="{FF2B5EF4-FFF2-40B4-BE49-F238E27FC236}">
                  <a16:creationId xmlns:a16="http://schemas.microsoft.com/office/drawing/2014/main" id="{DF26CDCF-FCF2-0F4E-8A54-7FCADA9354B9}"/>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3" name="Rectangle 2142">
              <a:extLst>
                <a:ext uri="{FF2B5EF4-FFF2-40B4-BE49-F238E27FC236}">
                  <a16:creationId xmlns:a16="http://schemas.microsoft.com/office/drawing/2014/main" id="{C20E18C9-FD5D-E444-B6CD-17E67ADB68E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4" name="Rectangle 2143">
              <a:extLst>
                <a:ext uri="{FF2B5EF4-FFF2-40B4-BE49-F238E27FC236}">
                  <a16:creationId xmlns:a16="http://schemas.microsoft.com/office/drawing/2014/main" id="{C96123C2-DDEB-BD46-ACAB-3E563C827B1D}"/>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87" name="Group 2186">
            <a:extLst>
              <a:ext uri="{FF2B5EF4-FFF2-40B4-BE49-F238E27FC236}">
                <a16:creationId xmlns:a16="http://schemas.microsoft.com/office/drawing/2014/main" id="{CF91F1F5-EF45-3A4A-8D69-813E55A7F197}"/>
              </a:ext>
            </a:extLst>
          </p:cNvPr>
          <p:cNvGrpSpPr/>
          <p:nvPr/>
        </p:nvGrpSpPr>
        <p:grpSpPr>
          <a:xfrm>
            <a:off x="2717630" y="1796408"/>
            <a:ext cx="1083181" cy="1355157"/>
            <a:chOff x="528188" y="1469097"/>
            <a:chExt cx="1811600" cy="2197466"/>
          </a:xfrm>
        </p:grpSpPr>
        <p:sp>
          <p:nvSpPr>
            <p:cNvPr id="2188" name="Rectangle 2187">
              <a:extLst>
                <a:ext uri="{FF2B5EF4-FFF2-40B4-BE49-F238E27FC236}">
                  <a16:creationId xmlns:a16="http://schemas.microsoft.com/office/drawing/2014/main" id="{64C5F54A-4C56-5E46-A3DE-FB564677FC9C}"/>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9" name="Rectangle 2188">
              <a:extLst>
                <a:ext uri="{FF2B5EF4-FFF2-40B4-BE49-F238E27FC236}">
                  <a16:creationId xmlns:a16="http://schemas.microsoft.com/office/drawing/2014/main" id="{B1E14554-AF60-9E40-BE3C-AD6EF50905B4}"/>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190" name="Group 2189">
              <a:extLst>
                <a:ext uri="{FF2B5EF4-FFF2-40B4-BE49-F238E27FC236}">
                  <a16:creationId xmlns:a16="http://schemas.microsoft.com/office/drawing/2014/main" id="{AC52E72B-A7CE-E64A-B1AD-90AFCA739387}"/>
                </a:ext>
              </a:extLst>
            </p:cNvPr>
            <p:cNvGrpSpPr/>
            <p:nvPr/>
          </p:nvGrpSpPr>
          <p:grpSpPr>
            <a:xfrm>
              <a:off x="616868" y="1542708"/>
              <a:ext cx="770103" cy="1598712"/>
              <a:chOff x="717550" y="1713972"/>
              <a:chExt cx="523876" cy="1026052"/>
            </a:xfrm>
          </p:grpSpPr>
          <p:sp>
            <p:nvSpPr>
              <p:cNvPr id="2216" name="Rectangle 2215">
                <a:extLst>
                  <a:ext uri="{FF2B5EF4-FFF2-40B4-BE49-F238E27FC236}">
                    <a16:creationId xmlns:a16="http://schemas.microsoft.com/office/drawing/2014/main" id="{A87B1D98-DAEA-1347-8C93-518D793344C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7" name="Rectangle 2216">
                <a:extLst>
                  <a:ext uri="{FF2B5EF4-FFF2-40B4-BE49-F238E27FC236}">
                    <a16:creationId xmlns:a16="http://schemas.microsoft.com/office/drawing/2014/main" id="{D21A4EC4-E85E-7149-B103-0B0A6C65C04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8" name="Rectangle 2217">
                <a:extLst>
                  <a:ext uri="{FF2B5EF4-FFF2-40B4-BE49-F238E27FC236}">
                    <a16:creationId xmlns:a16="http://schemas.microsoft.com/office/drawing/2014/main" id="{084C528E-84CF-7F4A-A19C-7049FC84E07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9" name="Rectangle 2218">
                <a:extLst>
                  <a:ext uri="{FF2B5EF4-FFF2-40B4-BE49-F238E27FC236}">
                    <a16:creationId xmlns:a16="http://schemas.microsoft.com/office/drawing/2014/main" id="{C02E8D94-9727-494B-81B7-3CAA8B8DAA5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0" name="Rectangle 2219">
                <a:extLst>
                  <a:ext uri="{FF2B5EF4-FFF2-40B4-BE49-F238E27FC236}">
                    <a16:creationId xmlns:a16="http://schemas.microsoft.com/office/drawing/2014/main" id="{C1212980-34EC-3E4A-8D5D-D02467E53C5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1" name="Rectangle 2220">
                <a:extLst>
                  <a:ext uri="{FF2B5EF4-FFF2-40B4-BE49-F238E27FC236}">
                    <a16:creationId xmlns:a16="http://schemas.microsoft.com/office/drawing/2014/main" id="{74787E0E-C787-2E40-B635-3F5BFC5A2A6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2" name="Rectangle 2221">
                <a:extLst>
                  <a:ext uri="{FF2B5EF4-FFF2-40B4-BE49-F238E27FC236}">
                    <a16:creationId xmlns:a16="http://schemas.microsoft.com/office/drawing/2014/main" id="{A9BDCCB4-8A10-A944-8511-93B33D45886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3" name="Rectangle 2222">
                <a:extLst>
                  <a:ext uri="{FF2B5EF4-FFF2-40B4-BE49-F238E27FC236}">
                    <a16:creationId xmlns:a16="http://schemas.microsoft.com/office/drawing/2014/main" id="{619A6765-5609-E04F-9B65-51AF12EEC40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4" name="Rectangle 2223">
                <a:extLst>
                  <a:ext uri="{FF2B5EF4-FFF2-40B4-BE49-F238E27FC236}">
                    <a16:creationId xmlns:a16="http://schemas.microsoft.com/office/drawing/2014/main" id="{D16733CD-6998-C94E-88FD-A2CCE46432F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5" name="Rectangle 2224">
                <a:extLst>
                  <a:ext uri="{FF2B5EF4-FFF2-40B4-BE49-F238E27FC236}">
                    <a16:creationId xmlns:a16="http://schemas.microsoft.com/office/drawing/2014/main" id="{286190BF-14B9-4B4B-ABCF-15CC76A3D54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6" name="Rectangle 2225">
                <a:extLst>
                  <a:ext uri="{FF2B5EF4-FFF2-40B4-BE49-F238E27FC236}">
                    <a16:creationId xmlns:a16="http://schemas.microsoft.com/office/drawing/2014/main" id="{1B35C6E2-DB48-D144-8FD7-DF98C39DE6D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7" name="Rectangle 2226">
                <a:extLst>
                  <a:ext uri="{FF2B5EF4-FFF2-40B4-BE49-F238E27FC236}">
                    <a16:creationId xmlns:a16="http://schemas.microsoft.com/office/drawing/2014/main" id="{E54423E5-3694-F94E-AFDC-B29FEE9E3CC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8" name="Rectangle 2227">
                <a:extLst>
                  <a:ext uri="{FF2B5EF4-FFF2-40B4-BE49-F238E27FC236}">
                    <a16:creationId xmlns:a16="http://schemas.microsoft.com/office/drawing/2014/main" id="{9B823A1D-35EE-A842-A46E-EACCBC0421D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9" name="Rectangle 2228">
                <a:extLst>
                  <a:ext uri="{FF2B5EF4-FFF2-40B4-BE49-F238E27FC236}">
                    <a16:creationId xmlns:a16="http://schemas.microsoft.com/office/drawing/2014/main" id="{1C6D066F-A5A0-824C-8F10-FB224F28992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0" name="Rectangle 2229">
                <a:extLst>
                  <a:ext uri="{FF2B5EF4-FFF2-40B4-BE49-F238E27FC236}">
                    <a16:creationId xmlns:a16="http://schemas.microsoft.com/office/drawing/2014/main" id="{3FABD0BF-1AD6-4E43-9489-5C867B340F2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1" name="Rectangle 2230">
                <a:extLst>
                  <a:ext uri="{FF2B5EF4-FFF2-40B4-BE49-F238E27FC236}">
                    <a16:creationId xmlns:a16="http://schemas.microsoft.com/office/drawing/2014/main" id="{A7B221A8-F273-074D-9C4D-2967DB00515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2" name="Rectangle 2231">
                <a:extLst>
                  <a:ext uri="{FF2B5EF4-FFF2-40B4-BE49-F238E27FC236}">
                    <a16:creationId xmlns:a16="http://schemas.microsoft.com/office/drawing/2014/main" id="{869A5947-5C0C-B545-9D7C-9728E14A018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3" name="Rectangle 2232">
                <a:extLst>
                  <a:ext uri="{FF2B5EF4-FFF2-40B4-BE49-F238E27FC236}">
                    <a16:creationId xmlns:a16="http://schemas.microsoft.com/office/drawing/2014/main" id="{483A8BFD-FCE3-944A-AC20-256FE2B1030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4" name="Rectangle 2233">
                <a:extLst>
                  <a:ext uri="{FF2B5EF4-FFF2-40B4-BE49-F238E27FC236}">
                    <a16:creationId xmlns:a16="http://schemas.microsoft.com/office/drawing/2014/main" id="{A3161264-AFBA-5544-8F6A-6D32E3B80CA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5" name="Rectangle 2234">
                <a:extLst>
                  <a:ext uri="{FF2B5EF4-FFF2-40B4-BE49-F238E27FC236}">
                    <a16:creationId xmlns:a16="http://schemas.microsoft.com/office/drawing/2014/main" id="{4B0BA84A-1556-3B4F-B5B2-586A301A99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6" name="Rectangle 2235">
                <a:extLst>
                  <a:ext uri="{FF2B5EF4-FFF2-40B4-BE49-F238E27FC236}">
                    <a16:creationId xmlns:a16="http://schemas.microsoft.com/office/drawing/2014/main" id="{DDCD0694-9A56-C04E-9FFB-DF389C8B3E4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91" name="Group 2190">
              <a:extLst>
                <a:ext uri="{FF2B5EF4-FFF2-40B4-BE49-F238E27FC236}">
                  <a16:creationId xmlns:a16="http://schemas.microsoft.com/office/drawing/2014/main" id="{92FFD190-F399-834A-8BF2-DF90DA08EC19}"/>
                </a:ext>
              </a:extLst>
            </p:cNvPr>
            <p:cNvGrpSpPr/>
            <p:nvPr/>
          </p:nvGrpSpPr>
          <p:grpSpPr>
            <a:xfrm>
              <a:off x="1492714" y="1542708"/>
              <a:ext cx="770103" cy="1598712"/>
              <a:chOff x="717550" y="1713972"/>
              <a:chExt cx="523876" cy="1026052"/>
            </a:xfrm>
          </p:grpSpPr>
          <p:sp>
            <p:nvSpPr>
              <p:cNvPr id="2195" name="Rectangle 2194">
                <a:extLst>
                  <a:ext uri="{FF2B5EF4-FFF2-40B4-BE49-F238E27FC236}">
                    <a16:creationId xmlns:a16="http://schemas.microsoft.com/office/drawing/2014/main" id="{83075F99-28C6-A649-B7BE-9AA8135CC6E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6" name="Rectangle 2195">
                <a:extLst>
                  <a:ext uri="{FF2B5EF4-FFF2-40B4-BE49-F238E27FC236}">
                    <a16:creationId xmlns:a16="http://schemas.microsoft.com/office/drawing/2014/main" id="{933B96D5-4F94-2A42-AB12-92AEB080ECD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7" name="Rectangle 2196">
                <a:extLst>
                  <a:ext uri="{FF2B5EF4-FFF2-40B4-BE49-F238E27FC236}">
                    <a16:creationId xmlns:a16="http://schemas.microsoft.com/office/drawing/2014/main" id="{58F30233-CF48-B944-982E-0F8F2F5A4C7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8" name="Rectangle 2197">
                <a:extLst>
                  <a:ext uri="{FF2B5EF4-FFF2-40B4-BE49-F238E27FC236}">
                    <a16:creationId xmlns:a16="http://schemas.microsoft.com/office/drawing/2014/main" id="{0314C410-0FB7-B643-80FF-2BF3D71F832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9" name="Rectangle 2198">
                <a:extLst>
                  <a:ext uri="{FF2B5EF4-FFF2-40B4-BE49-F238E27FC236}">
                    <a16:creationId xmlns:a16="http://schemas.microsoft.com/office/drawing/2014/main" id="{74BEE81B-D071-E44C-A09F-EABBA9553D9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0" name="Rectangle 2199">
                <a:extLst>
                  <a:ext uri="{FF2B5EF4-FFF2-40B4-BE49-F238E27FC236}">
                    <a16:creationId xmlns:a16="http://schemas.microsoft.com/office/drawing/2014/main" id="{6F061E1C-12B6-B24C-AACE-38B492D11C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1" name="Rectangle 2200">
                <a:extLst>
                  <a:ext uri="{FF2B5EF4-FFF2-40B4-BE49-F238E27FC236}">
                    <a16:creationId xmlns:a16="http://schemas.microsoft.com/office/drawing/2014/main" id="{088F8411-37CC-F945-AE67-C62D4B3FDC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2" name="Rectangle 2201">
                <a:extLst>
                  <a:ext uri="{FF2B5EF4-FFF2-40B4-BE49-F238E27FC236}">
                    <a16:creationId xmlns:a16="http://schemas.microsoft.com/office/drawing/2014/main" id="{284CE66D-F0D6-1A40-B243-9ECCC19A0F6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3" name="Rectangle 2202">
                <a:extLst>
                  <a:ext uri="{FF2B5EF4-FFF2-40B4-BE49-F238E27FC236}">
                    <a16:creationId xmlns:a16="http://schemas.microsoft.com/office/drawing/2014/main" id="{CD9FFF9E-63D7-6C47-89BD-F444937F13E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4" name="Rectangle 2203">
                <a:extLst>
                  <a:ext uri="{FF2B5EF4-FFF2-40B4-BE49-F238E27FC236}">
                    <a16:creationId xmlns:a16="http://schemas.microsoft.com/office/drawing/2014/main" id="{2472DFC0-DBD8-8448-8A98-2184EE86ACC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5" name="Rectangle 2204">
                <a:extLst>
                  <a:ext uri="{FF2B5EF4-FFF2-40B4-BE49-F238E27FC236}">
                    <a16:creationId xmlns:a16="http://schemas.microsoft.com/office/drawing/2014/main" id="{1267E47F-6532-C540-A0B9-686E29E8CFA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6" name="Rectangle 2205">
                <a:extLst>
                  <a:ext uri="{FF2B5EF4-FFF2-40B4-BE49-F238E27FC236}">
                    <a16:creationId xmlns:a16="http://schemas.microsoft.com/office/drawing/2014/main" id="{D32192AF-29B5-9D45-95EA-2745F3A5E93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7" name="Rectangle 2206">
                <a:extLst>
                  <a:ext uri="{FF2B5EF4-FFF2-40B4-BE49-F238E27FC236}">
                    <a16:creationId xmlns:a16="http://schemas.microsoft.com/office/drawing/2014/main" id="{8789CE05-B9EE-9D44-AD0C-E6F2A123C8B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8" name="Rectangle 2207">
                <a:extLst>
                  <a:ext uri="{FF2B5EF4-FFF2-40B4-BE49-F238E27FC236}">
                    <a16:creationId xmlns:a16="http://schemas.microsoft.com/office/drawing/2014/main" id="{02876652-3ACE-A44E-8790-7D0C11CDA77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9" name="Rectangle 2208">
                <a:extLst>
                  <a:ext uri="{FF2B5EF4-FFF2-40B4-BE49-F238E27FC236}">
                    <a16:creationId xmlns:a16="http://schemas.microsoft.com/office/drawing/2014/main" id="{342A4BDA-79D6-E141-91D6-B83B1EC9D1D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0" name="Rectangle 2209">
                <a:extLst>
                  <a:ext uri="{FF2B5EF4-FFF2-40B4-BE49-F238E27FC236}">
                    <a16:creationId xmlns:a16="http://schemas.microsoft.com/office/drawing/2014/main" id="{978D5711-BB71-4E4D-A9D7-CEDA314C36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1" name="Rectangle 2210">
                <a:extLst>
                  <a:ext uri="{FF2B5EF4-FFF2-40B4-BE49-F238E27FC236}">
                    <a16:creationId xmlns:a16="http://schemas.microsoft.com/office/drawing/2014/main" id="{68E97912-7EFE-FD4D-AD54-FE320822784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2" name="Rectangle 2211">
                <a:extLst>
                  <a:ext uri="{FF2B5EF4-FFF2-40B4-BE49-F238E27FC236}">
                    <a16:creationId xmlns:a16="http://schemas.microsoft.com/office/drawing/2014/main" id="{55606483-5E1E-3C4E-88C4-01ABF55E8EE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3" name="Rectangle 2212">
                <a:extLst>
                  <a:ext uri="{FF2B5EF4-FFF2-40B4-BE49-F238E27FC236}">
                    <a16:creationId xmlns:a16="http://schemas.microsoft.com/office/drawing/2014/main" id="{DA73A647-22EB-A347-A173-5D91F6F9CFD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4" name="Rectangle 2213">
                <a:extLst>
                  <a:ext uri="{FF2B5EF4-FFF2-40B4-BE49-F238E27FC236}">
                    <a16:creationId xmlns:a16="http://schemas.microsoft.com/office/drawing/2014/main" id="{CE6836AA-A36E-DB46-811A-FEE1A1A0FC3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5" name="Rectangle 2214">
                <a:extLst>
                  <a:ext uri="{FF2B5EF4-FFF2-40B4-BE49-F238E27FC236}">
                    <a16:creationId xmlns:a16="http://schemas.microsoft.com/office/drawing/2014/main" id="{88CC2663-3A5D-674E-BC9B-C07282B11C1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192" name="Rectangle 2191">
              <a:extLst>
                <a:ext uri="{FF2B5EF4-FFF2-40B4-BE49-F238E27FC236}">
                  <a16:creationId xmlns:a16="http://schemas.microsoft.com/office/drawing/2014/main" id="{608E78CF-E261-DE47-983C-56AE45B0C3B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3" name="Rectangle 2192">
              <a:extLst>
                <a:ext uri="{FF2B5EF4-FFF2-40B4-BE49-F238E27FC236}">
                  <a16:creationId xmlns:a16="http://schemas.microsoft.com/office/drawing/2014/main" id="{84083225-FDB8-9C42-90B3-2B41C1BA33D8}"/>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4" name="Rectangle 2193">
              <a:extLst>
                <a:ext uri="{FF2B5EF4-FFF2-40B4-BE49-F238E27FC236}">
                  <a16:creationId xmlns:a16="http://schemas.microsoft.com/office/drawing/2014/main" id="{1A6AF805-4A28-4349-AA00-F366C7D749D0}"/>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37" name="Group 2236">
            <a:extLst>
              <a:ext uri="{FF2B5EF4-FFF2-40B4-BE49-F238E27FC236}">
                <a16:creationId xmlns:a16="http://schemas.microsoft.com/office/drawing/2014/main" id="{69E6438D-E771-FC4A-8A10-770D63E1B588}"/>
              </a:ext>
            </a:extLst>
          </p:cNvPr>
          <p:cNvGrpSpPr/>
          <p:nvPr/>
        </p:nvGrpSpPr>
        <p:grpSpPr>
          <a:xfrm>
            <a:off x="3844343" y="1797188"/>
            <a:ext cx="1083181" cy="1355157"/>
            <a:chOff x="528188" y="1469097"/>
            <a:chExt cx="1811600" cy="2197466"/>
          </a:xfrm>
        </p:grpSpPr>
        <p:sp>
          <p:nvSpPr>
            <p:cNvPr id="2238" name="Rectangle 2237">
              <a:extLst>
                <a:ext uri="{FF2B5EF4-FFF2-40B4-BE49-F238E27FC236}">
                  <a16:creationId xmlns:a16="http://schemas.microsoft.com/office/drawing/2014/main" id="{073F3941-92E5-3C4C-9B88-B3DC9E21998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9" name="Rectangle 2238">
              <a:extLst>
                <a:ext uri="{FF2B5EF4-FFF2-40B4-BE49-F238E27FC236}">
                  <a16:creationId xmlns:a16="http://schemas.microsoft.com/office/drawing/2014/main" id="{D4937350-50F7-494D-8033-BFE12C27B6E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40" name="Group 2239">
              <a:extLst>
                <a:ext uri="{FF2B5EF4-FFF2-40B4-BE49-F238E27FC236}">
                  <a16:creationId xmlns:a16="http://schemas.microsoft.com/office/drawing/2014/main" id="{8F202E49-5C89-9049-8F1B-645A7FF33FC4}"/>
                </a:ext>
              </a:extLst>
            </p:cNvPr>
            <p:cNvGrpSpPr/>
            <p:nvPr/>
          </p:nvGrpSpPr>
          <p:grpSpPr>
            <a:xfrm>
              <a:off x="616868" y="1542708"/>
              <a:ext cx="770103" cy="1598712"/>
              <a:chOff x="717550" y="1713972"/>
              <a:chExt cx="523876" cy="1026052"/>
            </a:xfrm>
          </p:grpSpPr>
          <p:sp>
            <p:nvSpPr>
              <p:cNvPr id="2266" name="Rectangle 2265">
                <a:extLst>
                  <a:ext uri="{FF2B5EF4-FFF2-40B4-BE49-F238E27FC236}">
                    <a16:creationId xmlns:a16="http://schemas.microsoft.com/office/drawing/2014/main" id="{ADF5DE17-DFB4-D94F-9112-27E4E5D79E5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7" name="Rectangle 2266">
                <a:extLst>
                  <a:ext uri="{FF2B5EF4-FFF2-40B4-BE49-F238E27FC236}">
                    <a16:creationId xmlns:a16="http://schemas.microsoft.com/office/drawing/2014/main" id="{D2B83742-98B0-4241-B648-AFA4405ABBD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8" name="Rectangle 2267">
                <a:extLst>
                  <a:ext uri="{FF2B5EF4-FFF2-40B4-BE49-F238E27FC236}">
                    <a16:creationId xmlns:a16="http://schemas.microsoft.com/office/drawing/2014/main" id="{DA53A678-CBBA-984E-B34C-B97903CF6EA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9" name="Rectangle 2268">
                <a:extLst>
                  <a:ext uri="{FF2B5EF4-FFF2-40B4-BE49-F238E27FC236}">
                    <a16:creationId xmlns:a16="http://schemas.microsoft.com/office/drawing/2014/main" id="{7AA4CA81-DB2B-5449-A124-E742A11EB11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0" name="Rectangle 2269">
                <a:extLst>
                  <a:ext uri="{FF2B5EF4-FFF2-40B4-BE49-F238E27FC236}">
                    <a16:creationId xmlns:a16="http://schemas.microsoft.com/office/drawing/2014/main" id="{94ECECE2-D9E6-CE46-8705-8B6D839826B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1" name="Rectangle 2270">
                <a:extLst>
                  <a:ext uri="{FF2B5EF4-FFF2-40B4-BE49-F238E27FC236}">
                    <a16:creationId xmlns:a16="http://schemas.microsoft.com/office/drawing/2014/main" id="{FF48F645-9498-994F-82CE-38F695A243E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2" name="Rectangle 2271">
                <a:extLst>
                  <a:ext uri="{FF2B5EF4-FFF2-40B4-BE49-F238E27FC236}">
                    <a16:creationId xmlns:a16="http://schemas.microsoft.com/office/drawing/2014/main" id="{72CBF505-A29E-5E4E-96F3-81D2E20F80E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3" name="Rectangle 2272">
                <a:extLst>
                  <a:ext uri="{FF2B5EF4-FFF2-40B4-BE49-F238E27FC236}">
                    <a16:creationId xmlns:a16="http://schemas.microsoft.com/office/drawing/2014/main" id="{E3CE4AD6-F855-C046-B72B-72F4B5C9CBA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4" name="Rectangle 2273">
                <a:extLst>
                  <a:ext uri="{FF2B5EF4-FFF2-40B4-BE49-F238E27FC236}">
                    <a16:creationId xmlns:a16="http://schemas.microsoft.com/office/drawing/2014/main" id="{9BB9897F-95E2-374D-A025-BD551FA9597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5" name="Rectangle 2274">
                <a:extLst>
                  <a:ext uri="{FF2B5EF4-FFF2-40B4-BE49-F238E27FC236}">
                    <a16:creationId xmlns:a16="http://schemas.microsoft.com/office/drawing/2014/main" id="{7167E955-E2D6-9042-9854-71727F7EC11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6" name="Rectangle 2275">
                <a:extLst>
                  <a:ext uri="{FF2B5EF4-FFF2-40B4-BE49-F238E27FC236}">
                    <a16:creationId xmlns:a16="http://schemas.microsoft.com/office/drawing/2014/main" id="{567D6A4F-05DD-134E-B392-1F8D87802FE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7" name="Rectangle 2276">
                <a:extLst>
                  <a:ext uri="{FF2B5EF4-FFF2-40B4-BE49-F238E27FC236}">
                    <a16:creationId xmlns:a16="http://schemas.microsoft.com/office/drawing/2014/main" id="{6AA01E6C-1310-E14D-BC82-614459FA1C4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8" name="Rectangle 2277">
                <a:extLst>
                  <a:ext uri="{FF2B5EF4-FFF2-40B4-BE49-F238E27FC236}">
                    <a16:creationId xmlns:a16="http://schemas.microsoft.com/office/drawing/2014/main" id="{F560B066-C768-0D4A-9B64-024FE037217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9" name="Rectangle 2278">
                <a:extLst>
                  <a:ext uri="{FF2B5EF4-FFF2-40B4-BE49-F238E27FC236}">
                    <a16:creationId xmlns:a16="http://schemas.microsoft.com/office/drawing/2014/main" id="{BDEF2BA1-A7A8-054B-8D3C-B290BA7E875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0" name="Rectangle 2279">
                <a:extLst>
                  <a:ext uri="{FF2B5EF4-FFF2-40B4-BE49-F238E27FC236}">
                    <a16:creationId xmlns:a16="http://schemas.microsoft.com/office/drawing/2014/main" id="{C24F4D0F-E677-244D-B200-A46A622902E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1" name="Rectangle 2280">
                <a:extLst>
                  <a:ext uri="{FF2B5EF4-FFF2-40B4-BE49-F238E27FC236}">
                    <a16:creationId xmlns:a16="http://schemas.microsoft.com/office/drawing/2014/main" id="{A452524D-6273-FA42-B19D-A7EA539AEBE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2" name="Rectangle 2281">
                <a:extLst>
                  <a:ext uri="{FF2B5EF4-FFF2-40B4-BE49-F238E27FC236}">
                    <a16:creationId xmlns:a16="http://schemas.microsoft.com/office/drawing/2014/main" id="{46F57D5D-FBCC-2B40-899F-D8ECFA6B956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3" name="Rectangle 2282">
                <a:extLst>
                  <a:ext uri="{FF2B5EF4-FFF2-40B4-BE49-F238E27FC236}">
                    <a16:creationId xmlns:a16="http://schemas.microsoft.com/office/drawing/2014/main" id="{2A67A9C9-625A-BC49-A750-5468F337A91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4" name="Rectangle 2283">
                <a:extLst>
                  <a:ext uri="{FF2B5EF4-FFF2-40B4-BE49-F238E27FC236}">
                    <a16:creationId xmlns:a16="http://schemas.microsoft.com/office/drawing/2014/main" id="{89DEB6B1-C506-6942-B6AE-DB46CB2B31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5" name="Rectangle 2284">
                <a:extLst>
                  <a:ext uri="{FF2B5EF4-FFF2-40B4-BE49-F238E27FC236}">
                    <a16:creationId xmlns:a16="http://schemas.microsoft.com/office/drawing/2014/main" id="{03D3A4C0-771F-994D-B5DF-36A9B6358D7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6" name="Rectangle 2285">
                <a:extLst>
                  <a:ext uri="{FF2B5EF4-FFF2-40B4-BE49-F238E27FC236}">
                    <a16:creationId xmlns:a16="http://schemas.microsoft.com/office/drawing/2014/main" id="{1E898E32-3A03-C148-9EE7-3D23EB092BC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41" name="Group 2240">
              <a:extLst>
                <a:ext uri="{FF2B5EF4-FFF2-40B4-BE49-F238E27FC236}">
                  <a16:creationId xmlns:a16="http://schemas.microsoft.com/office/drawing/2014/main" id="{02358580-B225-5C40-8F6B-6F41EDE632E3}"/>
                </a:ext>
              </a:extLst>
            </p:cNvPr>
            <p:cNvGrpSpPr/>
            <p:nvPr/>
          </p:nvGrpSpPr>
          <p:grpSpPr>
            <a:xfrm>
              <a:off x="1492714" y="1542708"/>
              <a:ext cx="770103" cy="1598712"/>
              <a:chOff x="717550" y="1713972"/>
              <a:chExt cx="523876" cy="1026052"/>
            </a:xfrm>
          </p:grpSpPr>
          <p:sp>
            <p:nvSpPr>
              <p:cNvPr id="2245" name="Rectangle 2244">
                <a:extLst>
                  <a:ext uri="{FF2B5EF4-FFF2-40B4-BE49-F238E27FC236}">
                    <a16:creationId xmlns:a16="http://schemas.microsoft.com/office/drawing/2014/main" id="{1F02C590-98AC-1347-94CD-5D23C88DA4E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6" name="Rectangle 2245">
                <a:extLst>
                  <a:ext uri="{FF2B5EF4-FFF2-40B4-BE49-F238E27FC236}">
                    <a16:creationId xmlns:a16="http://schemas.microsoft.com/office/drawing/2014/main" id="{92FBCE65-9476-8240-806F-B58B29D15C92}"/>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7" name="Rectangle 2246">
                <a:extLst>
                  <a:ext uri="{FF2B5EF4-FFF2-40B4-BE49-F238E27FC236}">
                    <a16:creationId xmlns:a16="http://schemas.microsoft.com/office/drawing/2014/main" id="{71C8F9E4-84CB-674C-B249-B82556CD65A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8" name="Rectangle 2247">
                <a:extLst>
                  <a:ext uri="{FF2B5EF4-FFF2-40B4-BE49-F238E27FC236}">
                    <a16:creationId xmlns:a16="http://schemas.microsoft.com/office/drawing/2014/main" id="{C2D09F9A-FC58-2B4D-9087-2C83857A8E5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9" name="Rectangle 2248">
                <a:extLst>
                  <a:ext uri="{FF2B5EF4-FFF2-40B4-BE49-F238E27FC236}">
                    <a16:creationId xmlns:a16="http://schemas.microsoft.com/office/drawing/2014/main" id="{F260D425-831D-DE4C-B321-ACEC8EAB5B8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0" name="Rectangle 2249">
                <a:extLst>
                  <a:ext uri="{FF2B5EF4-FFF2-40B4-BE49-F238E27FC236}">
                    <a16:creationId xmlns:a16="http://schemas.microsoft.com/office/drawing/2014/main" id="{F4D73BB7-41CA-BF4B-93F2-01752528291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1" name="Rectangle 2250">
                <a:extLst>
                  <a:ext uri="{FF2B5EF4-FFF2-40B4-BE49-F238E27FC236}">
                    <a16:creationId xmlns:a16="http://schemas.microsoft.com/office/drawing/2014/main" id="{386541BB-D1D0-D441-82AB-E1ABDAA048E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2" name="Rectangle 2251">
                <a:extLst>
                  <a:ext uri="{FF2B5EF4-FFF2-40B4-BE49-F238E27FC236}">
                    <a16:creationId xmlns:a16="http://schemas.microsoft.com/office/drawing/2014/main" id="{C05DF915-7E41-FC40-A122-8C130A51608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3" name="Rectangle 2252">
                <a:extLst>
                  <a:ext uri="{FF2B5EF4-FFF2-40B4-BE49-F238E27FC236}">
                    <a16:creationId xmlns:a16="http://schemas.microsoft.com/office/drawing/2014/main" id="{53A7FEBF-687B-624D-8CCE-B342D97C340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4" name="Rectangle 2253">
                <a:extLst>
                  <a:ext uri="{FF2B5EF4-FFF2-40B4-BE49-F238E27FC236}">
                    <a16:creationId xmlns:a16="http://schemas.microsoft.com/office/drawing/2014/main" id="{C3CC30A3-04EE-E541-9519-51BE05330E8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5" name="Rectangle 2254">
                <a:extLst>
                  <a:ext uri="{FF2B5EF4-FFF2-40B4-BE49-F238E27FC236}">
                    <a16:creationId xmlns:a16="http://schemas.microsoft.com/office/drawing/2014/main" id="{43FBC77D-53D3-324E-8513-EFAD122D114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6" name="Rectangle 2255">
                <a:extLst>
                  <a:ext uri="{FF2B5EF4-FFF2-40B4-BE49-F238E27FC236}">
                    <a16:creationId xmlns:a16="http://schemas.microsoft.com/office/drawing/2014/main" id="{6876E503-7823-7F49-9D84-45F8725D089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7" name="Rectangle 2256">
                <a:extLst>
                  <a:ext uri="{FF2B5EF4-FFF2-40B4-BE49-F238E27FC236}">
                    <a16:creationId xmlns:a16="http://schemas.microsoft.com/office/drawing/2014/main" id="{7B004DFE-8552-5643-B360-9DFD5686964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8" name="Rectangle 2257">
                <a:extLst>
                  <a:ext uri="{FF2B5EF4-FFF2-40B4-BE49-F238E27FC236}">
                    <a16:creationId xmlns:a16="http://schemas.microsoft.com/office/drawing/2014/main" id="{6D826CAB-891E-8543-9D0B-8945112E242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9" name="Rectangle 2258">
                <a:extLst>
                  <a:ext uri="{FF2B5EF4-FFF2-40B4-BE49-F238E27FC236}">
                    <a16:creationId xmlns:a16="http://schemas.microsoft.com/office/drawing/2014/main" id="{56375BCF-1796-694E-9A5F-BFB2D3891EF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0" name="Rectangle 2259">
                <a:extLst>
                  <a:ext uri="{FF2B5EF4-FFF2-40B4-BE49-F238E27FC236}">
                    <a16:creationId xmlns:a16="http://schemas.microsoft.com/office/drawing/2014/main" id="{DCF0CB01-0234-CC4F-9197-B6809919E25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1" name="Rectangle 2260">
                <a:extLst>
                  <a:ext uri="{FF2B5EF4-FFF2-40B4-BE49-F238E27FC236}">
                    <a16:creationId xmlns:a16="http://schemas.microsoft.com/office/drawing/2014/main" id="{0858FE70-6E63-7847-9E53-063925D91B6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2" name="Rectangle 2261">
                <a:extLst>
                  <a:ext uri="{FF2B5EF4-FFF2-40B4-BE49-F238E27FC236}">
                    <a16:creationId xmlns:a16="http://schemas.microsoft.com/office/drawing/2014/main" id="{9E5C4FA5-76D9-0D46-AA5F-8A8320503C7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3" name="Rectangle 2262">
                <a:extLst>
                  <a:ext uri="{FF2B5EF4-FFF2-40B4-BE49-F238E27FC236}">
                    <a16:creationId xmlns:a16="http://schemas.microsoft.com/office/drawing/2014/main" id="{BBA73F9F-995F-7A48-88C7-6045354CA0B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4" name="Rectangle 2263">
                <a:extLst>
                  <a:ext uri="{FF2B5EF4-FFF2-40B4-BE49-F238E27FC236}">
                    <a16:creationId xmlns:a16="http://schemas.microsoft.com/office/drawing/2014/main" id="{00C9FAC3-7792-3347-806D-BD2CA2C470C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5" name="Rectangle 2264">
                <a:extLst>
                  <a:ext uri="{FF2B5EF4-FFF2-40B4-BE49-F238E27FC236}">
                    <a16:creationId xmlns:a16="http://schemas.microsoft.com/office/drawing/2014/main" id="{755149F2-794B-2E49-86D2-35E31311F1D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242" name="Rectangle 2241">
              <a:extLst>
                <a:ext uri="{FF2B5EF4-FFF2-40B4-BE49-F238E27FC236}">
                  <a16:creationId xmlns:a16="http://schemas.microsoft.com/office/drawing/2014/main" id="{F4EA535E-D382-0C4E-B3F6-1B5DA5DD4C69}"/>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3" name="Rectangle 2242">
              <a:extLst>
                <a:ext uri="{FF2B5EF4-FFF2-40B4-BE49-F238E27FC236}">
                  <a16:creationId xmlns:a16="http://schemas.microsoft.com/office/drawing/2014/main" id="{BD608915-014D-A244-81EE-2702DEA2F22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4" name="Rectangle 2243">
              <a:extLst>
                <a:ext uri="{FF2B5EF4-FFF2-40B4-BE49-F238E27FC236}">
                  <a16:creationId xmlns:a16="http://schemas.microsoft.com/office/drawing/2014/main" id="{0116F2BD-4926-C045-A376-3AC2402EA9B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7" name="Group 2286">
            <a:extLst>
              <a:ext uri="{FF2B5EF4-FFF2-40B4-BE49-F238E27FC236}">
                <a16:creationId xmlns:a16="http://schemas.microsoft.com/office/drawing/2014/main" id="{5ACE4452-F77C-2D42-B395-9EA26A4FB500}"/>
              </a:ext>
            </a:extLst>
          </p:cNvPr>
          <p:cNvGrpSpPr/>
          <p:nvPr/>
        </p:nvGrpSpPr>
        <p:grpSpPr>
          <a:xfrm>
            <a:off x="4999601" y="1793158"/>
            <a:ext cx="1083181" cy="1355157"/>
            <a:chOff x="528188" y="1469097"/>
            <a:chExt cx="1811600" cy="2197466"/>
          </a:xfrm>
        </p:grpSpPr>
        <p:sp>
          <p:nvSpPr>
            <p:cNvPr id="2288" name="Rectangle 2287">
              <a:extLst>
                <a:ext uri="{FF2B5EF4-FFF2-40B4-BE49-F238E27FC236}">
                  <a16:creationId xmlns:a16="http://schemas.microsoft.com/office/drawing/2014/main" id="{E15F92A2-3B96-F743-91A0-792CED2E6F1B}"/>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9" name="Rectangle 2288">
              <a:extLst>
                <a:ext uri="{FF2B5EF4-FFF2-40B4-BE49-F238E27FC236}">
                  <a16:creationId xmlns:a16="http://schemas.microsoft.com/office/drawing/2014/main" id="{4A5B89E0-F216-5848-A9A8-ABA8074CD3B3}"/>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90" name="Group 2289">
              <a:extLst>
                <a:ext uri="{FF2B5EF4-FFF2-40B4-BE49-F238E27FC236}">
                  <a16:creationId xmlns:a16="http://schemas.microsoft.com/office/drawing/2014/main" id="{1A1B3F45-A88F-3241-A2A3-81CC0BEF5376}"/>
                </a:ext>
              </a:extLst>
            </p:cNvPr>
            <p:cNvGrpSpPr/>
            <p:nvPr/>
          </p:nvGrpSpPr>
          <p:grpSpPr>
            <a:xfrm>
              <a:off x="616868" y="1542708"/>
              <a:ext cx="770103" cy="1598712"/>
              <a:chOff x="717550" y="1713972"/>
              <a:chExt cx="523876" cy="1026052"/>
            </a:xfrm>
          </p:grpSpPr>
          <p:sp>
            <p:nvSpPr>
              <p:cNvPr id="2316" name="Rectangle 2315">
                <a:extLst>
                  <a:ext uri="{FF2B5EF4-FFF2-40B4-BE49-F238E27FC236}">
                    <a16:creationId xmlns:a16="http://schemas.microsoft.com/office/drawing/2014/main" id="{5D6024BC-1348-5942-91EA-510EEE4D84B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7" name="Rectangle 2316">
                <a:extLst>
                  <a:ext uri="{FF2B5EF4-FFF2-40B4-BE49-F238E27FC236}">
                    <a16:creationId xmlns:a16="http://schemas.microsoft.com/office/drawing/2014/main" id="{B1EB66A5-C960-C24C-8369-20A6D742FA3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8" name="Rectangle 2317">
                <a:extLst>
                  <a:ext uri="{FF2B5EF4-FFF2-40B4-BE49-F238E27FC236}">
                    <a16:creationId xmlns:a16="http://schemas.microsoft.com/office/drawing/2014/main" id="{66B8E5FC-A970-AC46-BE3C-4286F67568B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9" name="Rectangle 2318">
                <a:extLst>
                  <a:ext uri="{FF2B5EF4-FFF2-40B4-BE49-F238E27FC236}">
                    <a16:creationId xmlns:a16="http://schemas.microsoft.com/office/drawing/2014/main" id="{2FAF9D0F-7E12-794B-9609-F731FACAEE2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0" name="Rectangle 2319">
                <a:extLst>
                  <a:ext uri="{FF2B5EF4-FFF2-40B4-BE49-F238E27FC236}">
                    <a16:creationId xmlns:a16="http://schemas.microsoft.com/office/drawing/2014/main" id="{705DCB5A-693B-B74E-A3F9-AEE4D8613B1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1" name="Rectangle 2320">
                <a:extLst>
                  <a:ext uri="{FF2B5EF4-FFF2-40B4-BE49-F238E27FC236}">
                    <a16:creationId xmlns:a16="http://schemas.microsoft.com/office/drawing/2014/main" id="{2576C5F9-AB37-6446-8C91-A38D8B1FE2B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2" name="Rectangle 2321">
                <a:extLst>
                  <a:ext uri="{FF2B5EF4-FFF2-40B4-BE49-F238E27FC236}">
                    <a16:creationId xmlns:a16="http://schemas.microsoft.com/office/drawing/2014/main" id="{FA81AAAE-39B8-2C47-9DCC-CB9F8993F2B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3" name="Rectangle 2322">
                <a:extLst>
                  <a:ext uri="{FF2B5EF4-FFF2-40B4-BE49-F238E27FC236}">
                    <a16:creationId xmlns:a16="http://schemas.microsoft.com/office/drawing/2014/main" id="{CA030623-81EA-A94B-A56A-4906C38577C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4" name="Rectangle 2323">
                <a:extLst>
                  <a:ext uri="{FF2B5EF4-FFF2-40B4-BE49-F238E27FC236}">
                    <a16:creationId xmlns:a16="http://schemas.microsoft.com/office/drawing/2014/main" id="{EE4A5022-6358-144B-B1D3-C4650877BCB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5" name="Rectangle 2324">
                <a:extLst>
                  <a:ext uri="{FF2B5EF4-FFF2-40B4-BE49-F238E27FC236}">
                    <a16:creationId xmlns:a16="http://schemas.microsoft.com/office/drawing/2014/main" id="{F8539077-6422-E14D-BCBB-A2CDBC9DC91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6" name="Rectangle 2325">
                <a:extLst>
                  <a:ext uri="{FF2B5EF4-FFF2-40B4-BE49-F238E27FC236}">
                    <a16:creationId xmlns:a16="http://schemas.microsoft.com/office/drawing/2014/main" id="{8E1FEAE8-9343-E746-9144-05E1899F0B3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7" name="Rectangle 2326">
                <a:extLst>
                  <a:ext uri="{FF2B5EF4-FFF2-40B4-BE49-F238E27FC236}">
                    <a16:creationId xmlns:a16="http://schemas.microsoft.com/office/drawing/2014/main" id="{5B9A6F8D-4DCD-2D42-9BCD-5A09E61C2D3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8" name="Rectangle 2327">
                <a:extLst>
                  <a:ext uri="{FF2B5EF4-FFF2-40B4-BE49-F238E27FC236}">
                    <a16:creationId xmlns:a16="http://schemas.microsoft.com/office/drawing/2014/main" id="{6476B0C0-01FA-2943-B26A-650097491ED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9" name="Rectangle 2328">
                <a:extLst>
                  <a:ext uri="{FF2B5EF4-FFF2-40B4-BE49-F238E27FC236}">
                    <a16:creationId xmlns:a16="http://schemas.microsoft.com/office/drawing/2014/main" id="{C4A49B8F-BE93-4549-847D-70ADFC40546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0" name="Rectangle 2329">
                <a:extLst>
                  <a:ext uri="{FF2B5EF4-FFF2-40B4-BE49-F238E27FC236}">
                    <a16:creationId xmlns:a16="http://schemas.microsoft.com/office/drawing/2014/main" id="{BFC33A37-E373-8B4A-BBA9-371CC3463E0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1" name="Rectangle 2330">
                <a:extLst>
                  <a:ext uri="{FF2B5EF4-FFF2-40B4-BE49-F238E27FC236}">
                    <a16:creationId xmlns:a16="http://schemas.microsoft.com/office/drawing/2014/main" id="{9BFA2EB8-12E1-404F-AD08-AB2160F772E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2" name="Rectangle 2331">
                <a:extLst>
                  <a:ext uri="{FF2B5EF4-FFF2-40B4-BE49-F238E27FC236}">
                    <a16:creationId xmlns:a16="http://schemas.microsoft.com/office/drawing/2014/main" id="{04FEAC91-0A42-D34F-95B3-295B1FAB314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3" name="Rectangle 2332">
                <a:extLst>
                  <a:ext uri="{FF2B5EF4-FFF2-40B4-BE49-F238E27FC236}">
                    <a16:creationId xmlns:a16="http://schemas.microsoft.com/office/drawing/2014/main" id="{16414FCA-3B73-AD46-B385-31E782BE372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4" name="Rectangle 2333">
                <a:extLst>
                  <a:ext uri="{FF2B5EF4-FFF2-40B4-BE49-F238E27FC236}">
                    <a16:creationId xmlns:a16="http://schemas.microsoft.com/office/drawing/2014/main" id="{12C6109E-4CD4-D34C-8A03-3C2E3A172E2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5" name="Rectangle 2334">
                <a:extLst>
                  <a:ext uri="{FF2B5EF4-FFF2-40B4-BE49-F238E27FC236}">
                    <a16:creationId xmlns:a16="http://schemas.microsoft.com/office/drawing/2014/main" id="{A6020448-5C1E-D840-ABD7-02F4E4C930F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6" name="Rectangle 2335">
                <a:extLst>
                  <a:ext uri="{FF2B5EF4-FFF2-40B4-BE49-F238E27FC236}">
                    <a16:creationId xmlns:a16="http://schemas.microsoft.com/office/drawing/2014/main" id="{02615628-B279-024F-BBBF-7FD63E5F250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91" name="Group 2290">
              <a:extLst>
                <a:ext uri="{FF2B5EF4-FFF2-40B4-BE49-F238E27FC236}">
                  <a16:creationId xmlns:a16="http://schemas.microsoft.com/office/drawing/2014/main" id="{DBF0A97B-E90D-1E4A-BF8A-ECC970B3885E}"/>
                </a:ext>
              </a:extLst>
            </p:cNvPr>
            <p:cNvGrpSpPr/>
            <p:nvPr/>
          </p:nvGrpSpPr>
          <p:grpSpPr>
            <a:xfrm>
              <a:off x="1492714" y="1542708"/>
              <a:ext cx="770103" cy="1598712"/>
              <a:chOff x="717550" y="1713972"/>
              <a:chExt cx="523876" cy="1026052"/>
            </a:xfrm>
          </p:grpSpPr>
          <p:sp>
            <p:nvSpPr>
              <p:cNvPr id="2295" name="Rectangle 2294">
                <a:extLst>
                  <a:ext uri="{FF2B5EF4-FFF2-40B4-BE49-F238E27FC236}">
                    <a16:creationId xmlns:a16="http://schemas.microsoft.com/office/drawing/2014/main" id="{F922AB96-B6B3-B247-8D2B-0C4E05E1580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6" name="Rectangle 2295">
                <a:extLst>
                  <a:ext uri="{FF2B5EF4-FFF2-40B4-BE49-F238E27FC236}">
                    <a16:creationId xmlns:a16="http://schemas.microsoft.com/office/drawing/2014/main" id="{1C9F1C95-4D39-BF49-A721-F6FE3E0135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7" name="Rectangle 2296">
                <a:extLst>
                  <a:ext uri="{FF2B5EF4-FFF2-40B4-BE49-F238E27FC236}">
                    <a16:creationId xmlns:a16="http://schemas.microsoft.com/office/drawing/2014/main" id="{14CF5F5A-17DE-D84D-927D-FC2D3767F23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8" name="Rectangle 2297">
                <a:extLst>
                  <a:ext uri="{FF2B5EF4-FFF2-40B4-BE49-F238E27FC236}">
                    <a16:creationId xmlns:a16="http://schemas.microsoft.com/office/drawing/2014/main" id="{6B4B4FD5-3FF1-8B47-99AD-233002C409C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9" name="Rectangle 2298">
                <a:extLst>
                  <a:ext uri="{FF2B5EF4-FFF2-40B4-BE49-F238E27FC236}">
                    <a16:creationId xmlns:a16="http://schemas.microsoft.com/office/drawing/2014/main" id="{AF9459D4-72D9-7E4A-80BA-193882095F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0" name="Rectangle 2299">
                <a:extLst>
                  <a:ext uri="{FF2B5EF4-FFF2-40B4-BE49-F238E27FC236}">
                    <a16:creationId xmlns:a16="http://schemas.microsoft.com/office/drawing/2014/main" id="{A4037198-1B9F-954E-9F3F-B12CA38A68F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1" name="Rectangle 2300">
                <a:extLst>
                  <a:ext uri="{FF2B5EF4-FFF2-40B4-BE49-F238E27FC236}">
                    <a16:creationId xmlns:a16="http://schemas.microsoft.com/office/drawing/2014/main" id="{6E0BDB81-74D9-3442-A2A8-E2306D64A26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2" name="Rectangle 2301">
                <a:extLst>
                  <a:ext uri="{FF2B5EF4-FFF2-40B4-BE49-F238E27FC236}">
                    <a16:creationId xmlns:a16="http://schemas.microsoft.com/office/drawing/2014/main" id="{1B579A26-2C15-4244-800D-6066F39CC5D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3" name="Rectangle 2302">
                <a:extLst>
                  <a:ext uri="{FF2B5EF4-FFF2-40B4-BE49-F238E27FC236}">
                    <a16:creationId xmlns:a16="http://schemas.microsoft.com/office/drawing/2014/main" id="{83FB649A-B6E8-A440-BEFD-676A6034D59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4" name="Rectangle 2303">
                <a:extLst>
                  <a:ext uri="{FF2B5EF4-FFF2-40B4-BE49-F238E27FC236}">
                    <a16:creationId xmlns:a16="http://schemas.microsoft.com/office/drawing/2014/main" id="{9BB42BA5-B8DE-5E49-B370-7777DD08A2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5" name="Rectangle 2304">
                <a:extLst>
                  <a:ext uri="{FF2B5EF4-FFF2-40B4-BE49-F238E27FC236}">
                    <a16:creationId xmlns:a16="http://schemas.microsoft.com/office/drawing/2014/main" id="{79ADF6BB-24ED-8B4A-B94E-5E3265F5141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6" name="Rectangle 2305">
                <a:extLst>
                  <a:ext uri="{FF2B5EF4-FFF2-40B4-BE49-F238E27FC236}">
                    <a16:creationId xmlns:a16="http://schemas.microsoft.com/office/drawing/2014/main" id="{657173AF-963B-214C-858D-FBE31F9236BA}"/>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7" name="Rectangle 2306">
                <a:extLst>
                  <a:ext uri="{FF2B5EF4-FFF2-40B4-BE49-F238E27FC236}">
                    <a16:creationId xmlns:a16="http://schemas.microsoft.com/office/drawing/2014/main" id="{BEBF02E8-6FEC-6549-8144-950A642DDAE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8" name="Rectangle 2307">
                <a:extLst>
                  <a:ext uri="{FF2B5EF4-FFF2-40B4-BE49-F238E27FC236}">
                    <a16:creationId xmlns:a16="http://schemas.microsoft.com/office/drawing/2014/main" id="{2B3121DC-7FB7-AB4A-9625-6A1F36A2A91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9" name="Rectangle 2308">
                <a:extLst>
                  <a:ext uri="{FF2B5EF4-FFF2-40B4-BE49-F238E27FC236}">
                    <a16:creationId xmlns:a16="http://schemas.microsoft.com/office/drawing/2014/main" id="{F59A2FF7-4448-BE47-A3A0-3FF5C00F5C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0" name="Rectangle 2309">
                <a:extLst>
                  <a:ext uri="{FF2B5EF4-FFF2-40B4-BE49-F238E27FC236}">
                    <a16:creationId xmlns:a16="http://schemas.microsoft.com/office/drawing/2014/main" id="{EB7CC627-6BB4-C34D-893F-A89C323044E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1" name="Rectangle 2310">
                <a:extLst>
                  <a:ext uri="{FF2B5EF4-FFF2-40B4-BE49-F238E27FC236}">
                    <a16:creationId xmlns:a16="http://schemas.microsoft.com/office/drawing/2014/main" id="{D7A5F8DF-EC0F-A54A-9D4C-21EEC9F1D85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2" name="Rectangle 2311">
                <a:extLst>
                  <a:ext uri="{FF2B5EF4-FFF2-40B4-BE49-F238E27FC236}">
                    <a16:creationId xmlns:a16="http://schemas.microsoft.com/office/drawing/2014/main" id="{9C849752-AA0B-2D49-8C9C-E1F5206CBDB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3" name="Rectangle 2312">
                <a:extLst>
                  <a:ext uri="{FF2B5EF4-FFF2-40B4-BE49-F238E27FC236}">
                    <a16:creationId xmlns:a16="http://schemas.microsoft.com/office/drawing/2014/main" id="{9AE0ECDF-7667-3E4C-89CC-7D2B26F121A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4" name="Rectangle 2313">
                <a:extLst>
                  <a:ext uri="{FF2B5EF4-FFF2-40B4-BE49-F238E27FC236}">
                    <a16:creationId xmlns:a16="http://schemas.microsoft.com/office/drawing/2014/main" id="{284366CA-A458-E940-B764-1A308C1048B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5" name="Rectangle 2314">
                <a:extLst>
                  <a:ext uri="{FF2B5EF4-FFF2-40B4-BE49-F238E27FC236}">
                    <a16:creationId xmlns:a16="http://schemas.microsoft.com/office/drawing/2014/main" id="{F5BA5127-2F99-3347-B1E6-5AEC75A2703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292" name="Rectangle 2291">
              <a:extLst>
                <a:ext uri="{FF2B5EF4-FFF2-40B4-BE49-F238E27FC236}">
                  <a16:creationId xmlns:a16="http://schemas.microsoft.com/office/drawing/2014/main" id="{BC982CB9-C53E-1341-9553-F73146D3D34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3" name="Rectangle 2292">
              <a:extLst>
                <a:ext uri="{FF2B5EF4-FFF2-40B4-BE49-F238E27FC236}">
                  <a16:creationId xmlns:a16="http://schemas.microsoft.com/office/drawing/2014/main" id="{F35E7ADC-C043-1E49-B251-8923290E0E60}"/>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4" name="Rectangle 2293">
              <a:extLst>
                <a:ext uri="{FF2B5EF4-FFF2-40B4-BE49-F238E27FC236}">
                  <a16:creationId xmlns:a16="http://schemas.microsoft.com/office/drawing/2014/main" id="{82268F8D-FBAA-FF48-A67D-25CFF0E5A78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37" name="Group 2336">
            <a:extLst>
              <a:ext uri="{FF2B5EF4-FFF2-40B4-BE49-F238E27FC236}">
                <a16:creationId xmlns:a16="http://schemas.microsoft.com/office/drawing/2014/main" id="{22F538C3-C594-4D40-8E38-42F1BE0DD864}"/>
              </a:ext>
            </a:extLst>
          </p:cNvPr>
          <p:cNvGrpSpPr/>
          <p:nvPr/>
        </p:nvGrpSpPr>
        <p:grpSpPr>
          <a:xfrm>
            <a:off x="6126314" y="1793938"/>
            <a:ext cx="1083181" cy="1355157"/>
            <a:chOff x="528188" y="1469097"/>
            <a:chExt cx="1811600" cy="2197466"/>
          </a:xfrm>
        </p:grpSpPr>
        <p:sp>
          <p:nvSpPr>
            <p:cNvPr id="2338" name="Rectangle 2337">
              <a:extLst>
                <a:ext uri="{FF2B5EF4-FFF2-40B4-BE49-F238E27FC236}">
                  <a16:creationId xmlns:a16="http://schemas.microsoft.com/office/drawing/2014/main" id="{62BF0E78-5073-F943-840C-344563F98C04}"/>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9" name="Rectangle 2338">
              <a:extLst>
                <a:ext uri="{FF2B5EF4-FFF2-40B4-BE49-F238E27FC236}">
                  <a16:creationId xmlns:a16="http://schemas.microsoft.com/office/drawing/2014/main" id="{4F023043-3AB7-1B49-BDF6-2531A1BA3429}"/>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40" name="Group 2339">
              <a:extLst>
                <a:ext uri="{FF2B5EF4-FFF2-40B4-BE49-F238E27FC236}">
                  <a16:creationId xmlns:a16="http://schemas.microsoft.com/office/drawing/2014/main" id="{19D02E10-9E1E-2047-9364-57ED94BB8EBA}"/>
                </a:ext>
              </a:extLst>
            </p:cNvPr>
            <p:cNvGrpSpPr/>
            <p:nvPr/>
          </p:nvGrpSpPr>
          <p:grpSpPr>
            <a:xfrm>
              <a:off x="616868" y="1542708"/>
              <a:ext cx="770103" cy="1598712"/>
              <a:chOff x="717550" y="1713972"/>
              <a:chExt cx="523876" cy="1026052"/>
            </a:xfrm>
          </p:grpSpPr>
          <p:sp>
            <p:nvSpPr>
              <p:cNvPr id="2366" name="Rectangle 2365">
                <a:extLst>
                  <a:ext uri="{FF2B5EF4-FFF2-40B4-BE49-F238E27FC236}">
                    <a16:creationId xmlns:a16="http://schemas.microsoft.com/office/drawing/2014/main" id="{343F07F5-F3C4-5F48-BF15-D271B65948B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7" name="Rectangle 2366">
                <a:extLst>
                  <a:ext uri="{FF2B5EF4-FFF2-40B4-BE49-F238E27FC236}">
                    <a16:creationId xmlns:a16="http://schemas.microsoft.com/office/drawing/2014/main" id="{129397CD-71E2-E549-B2E2-B0C0F93E7F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8" name="Rectangle 2367">
                <a:extLst>
                  <a:ext uri="{FF2B5EF4-FFF2-40B4-BE49-F238E27FC236}">
                    <a16:creationId xmlns:a16="http://schemas.microsoft.com/office/drawing/2014/main" id="{83D3C5A9-0EA9-6841-BD29-CD5B603BB2E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9" name="Rectangle 2368">
                <a:extLst>
                  <a:ext uri="{FF2B5EF4-FFF2-40B4-BE49-F238E27FC236}">
                    <a16:creationId xmlns:a16="http://schemas.microsoft.com/office/drawing/2014/main" id="{4B9F26B9-4914-6E42-B8BF-B931C7EA439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0" name="Rectangle 2369">
                <a:extLst>
                  <a:ext uri="{FF2B5EF4-FFF2-40B4-BE49-F238E27FC236}">
                    <a16:creationId xmlns:a16="http://schemas.microsoft.com/office/drawing/2014/main" id="{EFFB3394-B8D0-4E4B-BB76-F5934A9DDC0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1" name="Rectangle 2370">
                <a:extLst>
                  <a:ext uri="{FF2B5EF4-FFF2-40B4-BE49-F238E27FC236}">
                    <a16:creationId xmlns:a16="http://schemas.microsoft.com/office/drawing/2014/main" id="{AA43210A-4981-3641-A9A9-DFB1B17EBC1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2" name="Rectangle 2371">
                <a:extLst>
                  <a:ext uri="{FF2B5EF4-FFF2-40B4-BE49-F238E27FC236}">
                    <a16:creationId xmlns:a16="http://schemas.microsoft.com/office/drawing/2014/main" id="{F19EC642-AF71-E54D-AEDF-A4F99AAA43B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3" name="Rectangle 2372">
                <a:extLst>
                  <a:ext uri="{FF2B5EF4-FFF2-40B4-BE49-F238E27FC236}">
                    <a16:creationId xmlns:a16="http://schemas.microsoft.com/office/drawing/2014/main" id="{909B37CE-A691-C44E-946A-474B27C119D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4" name="Rectangle 2373">
                <a:extLst>
                  <a:ext uri="{FF2B5EF4-FFF2-40B4-BE49-F238E27FC236}">
                    <a16:creationId xmlns:a16="http://schemas.microsoft.com/office/drawing/2014/main" id="{09236D7A-7EF1-F74D-9AFA-2D8D297D0A5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5" name="Rectangle 2374">
                <a:extLst>
                  <a:ext uri="{FF2B5EF4-FFF2-40B4-BE49-F238E27FC236}">
                    <a16:creationId xmlns:a16="http://schemas.microsoft.com/office/drawing/2014/main" id="{9F045A82-0416-9743-875F-549C94DDA94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6" name="Rectangle 2375">
                <a:extLst>
                  <a:ext uri="{FF2B5EF4-FFF2-40B4-BE49-F238E27FC236}">
                    <a16:creationId xmlns:a16="http://schemas.microsoft.com/office/drawing/2014/main" id="{937DF6A1-8BAB-B045-9533-4B273360488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7" name="Rectangle 2376">
                <a:extLst>
                  <a:ext uri="{FF2B5EF4-FFF2-40B4-BE49-F238E27FC236}">
                    <a16:creationId xmlns:a16="http://schemas.microsoft.com/office/drawing/2014/main" id="{9AA796D2-4FDD-7E44-98CA-B29F1051FF7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8" name="Rectangle 2377">
                <a:extLst>
                  <a:ext uri="{FF2B5EF4-FFF2-40B4-BE49-F238E27FC236}">
                    <a16:creationId xmlns:a16="http://schemas.microsoft.com/office/drawing/2014/main" id="{AAB6A8DF-C7FE-0841-AA16-B71B5BBEBF1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9" name="Rectangle 2378">
                <a:extLst>
                  <a:ext uri="{FF2B5EF4-FFF2-40B4-BE49-F238E27FC236}">
                    <a16:creationId xmlns:a16="http://schemas.microsoft.com/office/drawing/2014/main" id="{C3CE2DF4-D7ED-884A-BFCF-B7B3EEEBBBB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0" name="Rectangle 2379">
                <a:extLst>
                  <a:ext uri="{FF2B5EF4-FFF2-40B4-BE49-F238E27FC236}">
                    <a16:creationId xmlns:a16="http://schemas.microsoft.com/office/drawing/2014/main" id="{C53E6D21-0368-634D-9BA2-8C8BA824DD5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1" name="Rectangle 2380">
                <a:extLst>
                  <a:ext uri="{FF2B5EF4-FFF2-40B4-BE49-F238E27FC236}">
                    <a16:creationId xmlns:a16="http://schemas.microsoft.com/office/drawing/2014/main" id="{65136B7C-8A15-494A-A2AA-EB534F7FCFF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2" name="Rectangle 2381">
                <a:extLst>
                  <a:ext uri="{FF2B5EF4-FFF2-40B4-BE49-F238E27FC236}">
                    <a16:creationId xmlns:a16="http://schemas.microsoft.com/office/drawing/2014/main" id="{A5EFC6C6-D874-8543-9CDF-8F148D94B36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3" name="Rectangle 2382">
                <a:extLst>
                  <a:ext uri="{FF2B5EF4-FFF2-40B4-BE49-F238E27FC236}">
                    <a16:creationId xmlns:a16="http://schemas.microsoft.com/office/drawing/2014/main" id="{F20B61CE-7A67-1040-A40C-9B17E6EC5C3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4" name="Rectangle 2383">
                <a:extLst>
                  <a:ext uri="{FF2B5EF4-FFF2-40B4-BE49-F238E27FC236}">
                    <a16:creationId xmlns:a16="http://schemas.microsoft.com/office/drawing/2014/main" id="{3018DD52-438F-BA4C-8C9D-4C7499950A4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5" name="Rectangle 2384">
                <a:extLst>
                  <a:ext uri="{FF2B5EF4-FFF2-40B4-BE49-F238E27FC236}">
                    <a16:creationId xmlns:a16="http://schemas.microsoft.com/office/drawing/2014/main" id="{B177A88E-B555-9145-87DF-75B5882E86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6" name="Rectangle 2385">
                <a:extLst>
                  <a:ext uri="{FF2B5EF4-FFF2-40B4-BE49-F238E27FC236}">
                    <a16:creationId xmlns:a16="http://schemas.microsoft.com/office/drawing/2014/main" id="{9CA25093-EEEC-934B-983D-CD08A1DE855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41" name="Group 2340">
              <a:extLst>
                <a:ext uri="{FF2B5EF4-FFF2-40B4-BE49-F238E27FC236}">
                  <a16:creationId xmlns:a16="http://schemas.microsoft.com/office/drawing/2014/main" id="{A1A30244-1C1D-3C44-9A3B-5AA54E59F0C7}"/>
                </a:ext>
              </a:extLst>
            </p:cNvPr>
            <p:cNvGrpSpPr/>
            <p:nvPr/>
          </p:nvGrpSpPr>
          <p:grpSpPr>
            <a:xfrm>
              <a:off x="1492714" y="1542708"/>
              <a:ext cx="770103" cy="1598712"/>
              <a:chOff x="717550" y="1713972"/>
              <a:chExt cx="523876" cy="1026052"/>
            </a:xfrm>
          </p:grpSpPr>
          <p:sp>
            <p:nvSpPr>
              <p:cNvPr id="2345" name="Rectangle 2344">
                <a:extLst>
                  <a:ext uri="{FF2B5EF4-FFF2-40B4-BE49-F238E27FC236}">
                    <a16:creationId xmlns:a16="http://schemas.microsoft.com/office/drawing/2014/main" id="{3FEF1D1D-03DC-AE47-A6E0-C7DF072EDA0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6" name="Rectangle 2345">
                <a:extLst>
                  <a:ext uri="{FF2B5EF4-FFF2-40B4-BE49-F238E27FC236}">
                    <a16:creationId xmlns:a16="http://schemas.microsoft.com/office/drawing/2014/main" id="{DC605819-BCA0-E840-AD2C-EEF3FC001BD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7" name="Rectangle 2346">
                <a:extLst>
                  <a:ext uri="{FF2B5EF4-FFF2-40B4-BE49-F238E27FC236}">
                    <a16:creationId xmlns:a16="http://schemas.microsoft.com/office/drawing/2014/main" id="{2F6F5E9E-131C-2A4A-A2B1-75FEA41BD08A}"/>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8" name="Rectangle 2347">
                <a:extLst>
                  <a:ext uri="{FF2B5EF4-FFF2-40B4-BE49-F238E27FC236}">
                    <a16:creationId xmlns:a16="http://schemas.microsoft.com/office/drawing/2014/main" id="{E9A200CD-DE18-E94C-AB42-479604162A1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9" name="Rectangle 2348">
                <a:extLst>
                  <a:ext uri="{FF2B5EF4-FFF2-40B4-BE49-F238E27FC236}">
                    <a16:creationId xmlns:a16="http://schemas.microsoft.com/office/drawing/2014/main" id="{F34CAA68-E3FC-FC47-AE02-B5B4B1FB0D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0" name="Rectangle 2349">
                <a:extLst>
                  <a:ext uri="{FF2B5EF4-FFF2-40B4-BE49-F238E27FC236}">
                    <a16:creationId xmlns:a16="http://schemas.microsoft.com/office/drawing/2014/main" id="{9897B6E4-1719-FA4D-85D4-195BE445062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1" name="Rectangle 2350">
                <a:extLst>
                  <a:ext uri="{FF2B5EF4-FFF2-40B4-BE49-F238E27FC236}">
                    <a16:creationId xmlns:a16="http://schemas.microsoft.com/office/drawing/2014/main" id="{39A848BA-4119-0547-9AB2-1BCC3CF42E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2" name="Rectangle 2351">
                <a:extLst>
                  <a:ext uri="{FF2B5EF4-FFF2-40B4-BE49-F238E27FC236}">
                    <a16:creationId xmlns:a16="http://schemas.microsoft.com/office/drawing/2014/main" id="{8FF43C85-6A48-004D-8B56-344CDFD9022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3" name="Rectangle 2352">
                <a:extLst>
                  <a:ext uri="{FF2B5EF4-FFF2-40B4-BE49-F238E27FC236}">
                    <a16:creationId xmlns:a16="http://schemas.microsoft.com/office/drawing/2014/main" id="{142AFF09-CC13-5E43-A76A-92A586BC571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4" name="Rectangle 2353">
                <a:extLst>
                  <a:ext uri="{FF2B5EF4-FFF2-40B4-BE49-F238E27FC236}">
                    <a16:creationId xmlns:a16="http://schemas.microsoft.com/office/drawing/2014/main" id="{1A6992BA-A2E5-5F48-8C8C-ED5F818BC2A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5" name="Rectangle 2354">
                <a:extLst>
                  <a:ext uri="{FF2B5EF4-FFF2-40B4-BE49-F238E27FC236}">
                    <a16:creationId xmlns:a16="http://schemas.microsoft.com/office/drawing/2014/main" id="{7BDF881F-00F6-144B-B922-222CA2C0DDC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6" name="Rectangle 2355">
                <a:extLst>
                  <a:ext uri="{FF2B5EF4-FFF2-40B4-BE49-F238E27FC236}">
                    <a16:creationId xmlns:a16="http://schemas.microsoft.com/office/drawing/2014/main" id="{17479FE9-F241-FE45-8C79-5A32B806900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7" name="Rectangle 2356">
                <a:extLst>
                  <a:ext uri="{FF2B5EF4-FFF2-40B4-BE49-F238E27FC236}">
                    <a16:creationId xmlns:a16="http://schemas.microsoft.com/office/drawing/2014/main" id="{C3CA81C1-4FB3-E845-A547-D27A4D37DBC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8" name="Rectangle 2357">
                <a:extLst>
                  <a:ext uri="{FF2B5EF4-FFF2-40B4-BE49-F238E27FC236}">
                    <a16:creationId xmlns:a16="http://schemas.microsoft.com/office/drawing/2014/main" id="{0656BD5D-CA0F-984F-AD43-21FFF5BFAB1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9" name="Rectangle 2358">
                <a:extLst>
                  <a:ext uri="{FF2B5EF4-FFF2-40B4-BE49-F238E27FC236}">
                    <a16:creationId xmlns:a16="http://schemas.microsoft.com/office/drawing/2014/main" id="{AFEC2E18-2BBD-754B-86BC-8269075966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0" name="Rectangle 2359">
                <a:extLst>
                  <a:ext uri="{FF2B5EF4-FFF2-40B4-BE49-F238E27FC236}">
                    <a16:creationId xmlns:a16="http://schemas.microsoft.com/office/drawing/2014/main" id="{F2002B34-4476-644C-BCC6-FE54176C163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1" name="Rectangle 2360">
                <a:extLst>
                  <a:ext uri="{FF2B5EF4-FFF2-40B4-BE49-F238E27FC236}">
                    <a16:creationId xmlns:a16="http://schemas.microsoft.com/office/drawing/2014/main" id="{423093B7-B8CD-C342-A03E-96A4F4A64CB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2" name="Rectangle 2361">
                <a:extLst>
                  <a:ext uri="{FF2B5EF4-FFF2-40B4-BE49-F238E27FC236}">
                    <a16:creationId xmlns:a16="http://schemas.microsoft.com/office/drawing/2014/main" id="{D7DF6DBA-4110-B145-ADA0-2631D7C8B43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3" name="Rectangle 2362">
                <a:extLst>
                  <a:ext uri="{FF2B5EF4-FFF2-40B4-BE49-F238E27FC236}">
                    <a16:creationId xmlns:a16="http://schemas.microsoft.com/office/drawing/2014/main" id="{9221D447-69BF-1340-AD16-E9729566C95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4" name="Rectangle 2363">
                <a:extLst>
                  <a:ext uri="{FF2B5EF4-FFF2-40B4-BE49-F238E27FC236}">
                    <a16:creationId xmlns:a16="http://schemas.microsoft.com/office/drawing/2014/main" id="{53F14C05-2A4D-8A4C-9F35-7DE860D910E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5" name="Rectangle 2364">
                <a:extLst>
                  <a:ext uri="{FF2B5EF4-FFF2-40B4-BE49-F238E27FC236}">
                    <a16:creationId xmlns:a16="http://schemas.microsoft.com/office/drawing/2014/main" id="{6575DDE5-6248-904A-88CD-7F53F8E88A2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342" name="Rectangle 2341">
              <a:extLst>
                <a:ext uri="{FF2B5EF4-FFF2-40B4-BE49-F238E27FC236}">
                  <a16:creationId xmlns:a16="http://schemas.microsoft.com/office/drawing/2014/main" id="{61DE8DEB-419F-3741-8E12-0E158A2A87C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3" name="Rectangle 2342">
              <a:extLst>
                <a:ext uri="{FF2B5EF4-FFF2-40B4-BE49-F238E27FC236}">
                  <a16:creationId xmlns:a16="http://schemas.microsoft.com/office/drawing/2014/main" id="{DC2D808E-CE7F-1548-A035-1F559599CC2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4" name="Rectangle 2343">
              <a:extLst>
                <a:ext uri="{FF2B5EF4-FFF2-40B4-BE49-F238E27FC236}">
                  <a16:creationId xmlns:a16="http://schemas.microsoft.com/office/drawing/2014/main" id="{9D5AEEB8-7DB3-804A-AE7A-86A7753E48D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87" name="Group 2386">
            <a:extLst>
              <a:ext uri="{FF2B5EF4-FFF2-40B4-BE49-F238E27FC236}">
                <a16:creationId xmlns:a16="http://schemas.microsoft.com/office/drawing/2014/main" id="{6C2ED72B-F77B-2847-AC69-15641D96FF07}"/>
              </a:ext>
            </a:extLst>
          </p:cNvPr>
          <p:cNvGrpSpPr/>
          <p:nvPr/>
        </p:nvGrpSpPr>
        <p:grpSpPr>
          <a:xfrm>
            <a:off x="7285562" y="1796408"/>
            <a:ext cx="1083181" cy="1355157"/>
            <a:chOff x="528188" y="1469097"/>
            <a:chExt cx="1811600" cy="2197466"/>
          </a:xfrm>
        </p:grpSpPr>
        <p:sp>
          <p:nvSpPr>
            <p:cNvPr id="2388" name="Rectangle 2387">
              <a:extLst>
                <a:ext uri="{FF2B5EF4-FFF2-40B4-BE49-F238E27FC236}">
                  <a16:creationId xmlns:a16="http://schemas.microsoft.com/office/drawing/2014/main" id="{B2D08165-E05D-CD4B-B47A-9B6DF750364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9" name="Rectangle 2388">
              <a:extLst>
                <a:ext uri="{FF2B5EF4-FFF2-40B4-BE49-F238E27FC236}">
                  <a16:creationId xmlns:a16="http://schemas.microsoft.com/office/drawing/2014/main" id="{0B99B172-9867-8446-BC18-043FF963C36E}"/>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90" name="Group 2389">
              <a:extLst>
                <a:ext uri="{FF2B5EF4-FFF2-40B4-BE49-F238E27FC236}">
                  <a16:creationId xmlns:a16="http://schemas.microsoft.com/office/drawing/2014/main" id="{8FC7004A-F13E-1D4C-8CD5-AF12136D8A49}"/>
                </a:ext>
              </a:extLst>
            </p:cNvPr>
            <p:cNvGrpSpPr/>
            <p:nvPr/>
          </p:nvGrpSpPr>
          <p:grpSpPr>
            <a:xfrm>
              <a:off x="616868" y="1542708"/>
              <a:ext cx="770103" cy="1598712"/>
              <a:chOff x="717550" y="1713972"/>
              <a:chExt cx="523876" cy="1026052"/>
            </a:xfrm>
          </p:grpSpPr>
          <p:sp>
            <p:nvSpPr>
              <p:cNvPr id="2416" name="Rectangle 2415">
                <a:extLst>
                  <a:ext uri="{FF2B5EF4-FFF2-40B4-BE49-F238E27FC236}">
                    <a16:creationId xmlns:a16="http://schemas.microsoft.com/office/drawing/2014/main" id="{9951B982-24D7-C042-9F07-1E70526A596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7" name="Rectangle 2416">
                <a:extLst>
                  <a:ext uri="{FF2B5EF4-FFF2-40B4-BE49-F238E27FC236}">
                    <a16:creationId xmlns:a16="http://schemas.microsoft.com/office/drawing/2014/main" id="{F362B538-1630-4146-B06C-6C392396D12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8" name="Rectangle 2417">
                <a:extLst>
                  <a:ext uri="{FF2B5EF4-FFF2-40B4-BE49-F238E27FC236}">
                    <a16:creationId xmlns:a16="http://schemas.microsoft.com/office/drawing/2014/main" id="{3365D29F-3A3B-E94C-8872-82731542CB1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9" name="Rectangle 2418">
                <a:extLst>
                  <a:ext uri="{FF2B5EF4-FFF2-40B4-BE49-F238E27FC236}">
                    <a16:creationId xmlns:a16="http://schemas.microsoft.com/office/drawing/2014/main" id="{71CEAD6F-C481-994D-B4F3-06062E470CD6}"/>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0" name="Rectangle 2419">
                <a:extLst>
                  <a:ext uri="{FF2B5EF4-FFF2-40B4-BE49-F238E27FC236}">
                    <a16:creationId xmlns:a16="http://schemas.microsoft.com/office/drawing/2014/main" id="{FC9E6D3A-8FDB-6640-8E1D-46C7C458850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1" name="Rectangle 2420">
                <a:extLst>
                  <a:ext uri="{FF2B5EF4-FFF2-40B4-BE49-F238E27FC236}">
                    <a16:creationId xmlns:a16="http://schemas.microsoft.com/office/drawing/2014/main" id="{DBCDD15F-B4CA-E640-BBAF-BCACDBF232B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2" name="Rectangle 2421">
                <a:extLst>
                  <a:ext uri="{FF2B5EF4-FFF2-40B4-BE49-F238E27FC236}">
                    <a16:creationId xmlns:a16="http://schemas.microsoft.com/office/drawing/2014/main" id="{1FD9ECE1-48E4-2145-863E-42CB5C2CE24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3" name="Rectangle 2422">
                <a:extLst>
                  <a:ext uri="{FF2B5EF4-FFF2-40B4-BE49-F238E27FC236}">
                    <a16:creationId xmlns:a16="http://schemas.microsoft.com/office/drawing/2014/main" id="{2F566F0B-1663-DD4A-8DC0-10597DCFF03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4" name="Rectangle 2423">
                <a:extLst>
                  <a:ext uri="{FF2B5EF4-FFF2-40B4-BE49-F238E27FC236}">
                    <a16:creationId xmlns:a16="http://schemas.microsoft.com/office/drawing/2014/main" id="{580306F0-F4D9-BA4D-9851-DEBFDC418DD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5" name="Rectangle 2424">
                <a:extLst>
                  <a:ext uri="{FF2B5EF4-FFF2-40B4-BE49-F238E27FC236}">
                    <a16:creationId xmlns:a16="http://schemas.microsoft.com/office/drawing/2014/main" id="{6289015B-D090-CB4A-81DF-218C6A5328C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6" name="Rectangle 2425">
                <a:extLst>
                  <a:ext uri="{FF2B5EF4-FFF2-40B4-BE49-F238E27FC236}">
                    <a16:creationId xmlns:a16="http://schemas.microsoft.com/office/drawing/2014/main" id="{503B00A5-CF6B-DA4E-9C26-5CD06643327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7" name="Rectangle 2426">
                <a:extLst>
                  <a:ext uri="{FF2B5EF4-FFF2-40B4-BE49-F238E27FC236}">
                    <a16:creationId xmlns:a16="http://schemas.microsoft.com/office/drawing/2014/main" id="{B71B1CA0-735E-D74D-A06D-8DE2DE7AF24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8" name="Rectangle 2427">
                <a:extLst>
                  <a:ext uri="{FF2B5EF4-FFF2-40B4-BE49-F238E27FC236}">
                    <a16:creationId xmlns:a16="http://schemas.microsoft.com/office/drawing/2014/main" id="{FA0C494C-59F9-D24F-BBDD-0A9A6BDA577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9" name="Rectangle 2428">
                <a:extLst>
                  <a:ext uri="{FF2B5EF4-FFF2-40B4-BE49-F238E27FC236}">
                    <a16:creationId xmlns:a16="http://schemas.microsoft.com/office/drawing/2014/main" id="{400C1083-48F7-6B49-A519-1974E5973A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0" name="Rectangle 2429">
                <a:extLst>
                  <a:ext uri="{FF2B5EF4-FFF2-40B4-BE49-F238E27FC236}">
                    <a16:creationId xmlns:a16="http://schemas.microsoft.com/office/drawing/2014/main" id="{BCB87FF8-B3AF-614C-8EBA-EE549226D0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1" name="Rectangle 2430">
                <a:extLst>
                  <a:ext uri="{FF2B5EF4-FFF2-40B4-BE49-F238E27FC236}">
                    <a16:creationId xmlns:a16="http://schemas.microsoft.com/office/drawing/2014/main" id="{EF0364DE-2D5A-4048-BE00-D4F95560219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2" name="Rectangle 2431">
                <a:extLst>
                  <a:ext uri="{FF2B5EF4-FFF2-40B4-BE49-F238E27FC236}">
                    <a16:creationId xmlns:a16="http://schemas.microsoft.com/office/drawing/2014/main" id="{B8DD3093-B463-A44E-BA4F-66B4D76519E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3" name="Rectangle 2432">
                <a:extLst>
                  <a:ext uri="{FF2B5EF4-FFF2-40B4-BE49-F238E27FC236}">
                    <a16:creationId xmlns:a16="http://schemas.microsoft.com/office/drawing/2014/main" id="{83E7EC10-1E49-CB40-A90F-68B5492DC10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4" name="Rectangle 2433">
                <a:extLst>
                  <a:ext uri="{FF2B5EF4-FFF2-40B4-BE49-F238E27FC236}">
                    <a16:creationId xmlns:a16="http://schemas.microsoft.com/office/drawing/2014/main" id="{0D8DC1BF-F424-2942-B106-5F19EC67772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5" name="Rectangle 2434">
                <a:extLst>
                  <a:ext uri="{FF2B5EF4-FFF2-40B4-BE49-F238E27FC236}">
                    <a16:creationId xmlns:a16="http://schemas.microsoft.com/office/drawing/2014/main" id="{978D229D-693F-8448-8810-17D2ED55CB2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6" name="Rectangle 2435">
                <a:extLst>
                  <a:ext uri="{FF2B5EF4-FFF2-40B4-BE49-F238E27FC236}">
                    <a16:creationId xmlns:a16="http://schemas.microsoft.com/office/drawing/2014/main" id="{26E66752-B4D1-3B4B-B608-1CD699624C1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91" name="Group 2390">
              <a:extLst>
                <a:ext uri="{FF2B5EF4-FFF2-40B4-BE49-F238E27FC236}">
                  <a16:creationId xmlns:a16="http://schemas.microsoft.com/office/drawing/2014/main" id="{D5AAD118-839B-5D48-AE3A-AA2A6BC0A15E}"/>
                </a:ext>
              </a:extLst>
            </p:cNvPr>
            <p:cNvGrpSpPr/>
            <p:nvPr/>
          </p:nvGrpSpPr>
          <p:grpSpPr>
            <a:xfrm>
              <a:off x="1492714" y="1542708"/>
              <a:ext cx="770103" cy="1598712"/>
              <a:chOff x="717550" y="1713972"/>
              <a:chExt cx="523876" cy="1026052"/>
            </a:xfrm>
          </p:grpSpPr>
          <p:sp>
            <p:nvSpPr>
              <p:cNvPr id="2395" name="Rectangle 2394">
                <a:extLst>
                  <a:ext uri="{FF2B5EF4-FFF2-40B4-BE49-F238E27FC236}">
                    <a16:creationId xmlns:a16="http://schemas.microsoft.com/office/drawing/2014/main" id="{8CE78EE5-2F47-5D48-9AE0-0487BF92D0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6" name="Rectangle 2395">
                <a:extLst>
                  <a:ext uri="{FF2B5EF4-FFF2-40B4-BE49-F238E27FC236}">
                    <a16:creationId xmlns:a16="http://schemas.microsoft.com/office/drawing/2014/main" id="{ED019B48-85E1-EB48-8E51-B81D2AF385F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7" name="Rectangle 2396">
                <a:extLst>
                  <a:ext uri="{FF2B5EF4-FFF2-40B4-BE49-F238E27FC236}">
                    <a16:creationId xmlns:a16="http://schemas.microsoft.com/office/drawing/2014/main" id="{650E6F0C-5AA2-454D-B72D-D6294792DDB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8" name="Rectangle 2397">
                <a:extLst>
                  <a:ext uri="{FF2B5EF4-FFF2-40B4-BE49-F238E27FC236}">
                    <a16:creationId xmlns:a16="http://schemas.microsoft.com/office/drawing/2014/main" id="{21C1528B-64DE-8E4C-BFF6-7C7AE348D77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9" name="Rectangle 2398">
                <a:extLst>
                  <a:ext uri="{FF2B5EF4-FFF2-40B4-BE49-F238E27FC236}">
                    <a16:creationId xmlns:a16="http://schemas.microsoft.com/office/drawing/2014/main" id="{265D6E4B-8936-394F-B1BF-8BEFB85FE7B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0" name="Rectangle 2399">
                <a:extLst>
                  <a:ext uri="{FF2B5EF4-FFF2-40B4-BE49-F238E27FC236}">
                    <a16:creationId xmlns:a16="http://schemas.microsoft.com/office/drawing/2014/main" id="{A0EA1D6C-6F49-F24E-AC80-04301D959575}"/>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1" name="Rectangle 2400">
                <a:extLst>
                  <a:ext uri="{FF2B5EF4-FFF2-40B4-BE49-F238E27FC236}">
                    <a16:creationId xmlns:a16="http://schemas.microsoft.com/office/drawing/2014/main" id="{FBCC8AB9-9967-1B48-803B-71DFF26C8B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2" name="Rectangle 2401">
                <a:extLst>
                  <a:ext uri="{FF2B5EF4-FFF2-40B4-BE49-F238E27FC236}">
                    <a16:creationId xmlns:a16="http://schemas.microsoft.com/office/drawing/2014/main" id="{1B0F4184-A5C6-F849-9D0C-E22364AB1B8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3" name="Rectangle 2402">
                <a:extLst>
                  <a:ext uri="{FF2B5EF4-FFF2-40B4-BE49-F238E27FC236}">
                    <a16:creationId xmlns:a16="http://schemas.microsoft.com/office/drawing/2014/main" id="{BDAB47DE-A065-0347-8D3C-76356091213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4" name="Rectangle 2403">
                <a:extLst>
                  <a:ext uri="{FF2B5EF4-FFF2-40B4-BE49-F238E27FC236}">
                    <a16:creationId xmlns:a16="http://schemas.microsoft.com/office/drawing/2014/main" id="{3B33B96F-353E-6B48-ABD7-578D93D079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5" name="Rectangle 2404">
                <a:extLst>
                  <a:ext uri="{FF2B5EF4-FFF2-40B4-BE49-F238E27FC236}">
                    <a16:creationId xmlns:a16="http://schemas.microsoft.com/office/drawing/2014/main" id="{A876D42D-2419-E546-90AC-33BC087F81D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6" name="Rectangle 2405">
                <a:extLst>
                  <a:ext uri="{FF2B5EF4-FFF2-40B4-BE49-F238E27FC236}">
                    <a16:creationId xmlns:a16="http://schemas.microsoft.com/office/drawing/2014/main" id="{16993C46-815B-5E48-A4C3-7D885FCF5A9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7" name="Rectangle 2406">
                <a:extLst>
                  <a:ext uri="{FF2B5EF4-FFF2-40B4-BE49-F238E27FC236}">
                    <a16:creationId xmlns:a16="http://schemas.microsoft.com/office/drawing/2014/main" id="{89CA10A5-2845-A243-990B-109486CD0AD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8" name="Rectangle 2407">
                <a:extLst>
                  <a:ext uri="{FF2B5EF4-FFF2-40B4-BE49-F238E27FC236}">
                    <a16:creationId xmlns:a16="http://schemas.microsoft.com/office/drawing/2014/main" id="{34C6D20B-E0E0-C345-AB8F-5F24E20E648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9" name="Rectangle 2408">
                <a:extLst>
                  <a:ext uri="{FF2B5EF4-FFF2-40B4-BE49-F238E27FC236}">
                    <a16:creationId xmlns:a16="http://schemas.microsoft.com/office/drawing/2014/main" id="{F5B9AC03-181E-574D-A21D-BA8E74105C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0" name="Rectangle 2409">
                <a:extLst>
                  <a:ext uri="{FF2B5EF4-FFF2-40B4-BE49-F238E27FC236}">
                    <a16:creationId xmlns:a16="http://schemas.microsoft.com/office/drawing/2014/main" id="{33698B22-0ADA-0D40-B652-7DF9AEAF9A5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1" name="Rectangle 2410">
                <a:extLst>
                  <a:ext uri="{FF2B5EF4-FFF2-40B4-BE49-F238E27FC236}">
                    <a16:creationId xmlns:a16="http://schemas.microsoft.com/office/drawing/2014/main" id="{E33B6527-ABBD-FF4F-AB65-DA798CD7BEF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2" name="Rectangle 2411">
                <a:extLst>
                  <a:ext uri="{FF2B5EF4-FFF2-40B4-BE49-F238E27FC236}">
                    <a16:creationId xmlns:a16="http://schemas.microsoft.com/office/drawing/2014/main" id="{AB48B044-C8F4-D242-B492-B194C1AC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3" name="Rectangle 2412">
                <a:extLst>
                  <a:ext uri="{FF2B5EF4-FFF2-40B4-BE49-F238E27FC236}">
                    <a16:creationId xmlns:a16="http://schemas.microsoft.com/office/drawing/2014/main" id="{A7F8B61B-973E-E747-ACA8-B69D871663D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4" name="Rectangle 2413">
                <a:extLst>
                  <a:ext uri="{FF2B5EF4-FFF2-40B4-BE49-F238E27FC236}">
                    <a16:creationId xmlns:a16="http://schemas.microsoft.com/office/drawing/2014/main" id="{3E9D9F3D-62DC-9A4E-A736-C32CDF6A543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5" name="Rectangle 2414">
                <a:extLst>
                  <a:ext uri="{FF2B5EF4-FFF2-40B4-BE49-F238E27FC236}">
                    <a16:creationId xmlns:a16="http://schemas.microsoft.com/office/drawing/2014/main" id="{5B401378-46E3-194D-B274-786BCB3F94E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392" name="Rectangle 2391">
              <a:extLst>
                <a:ext uri="{FF2B5EF4-FFF2-40B4-BE49-F238E27FC236}">
                  <a16:creationId xmlns:a16="http://schemas.microsoft.com/office/drawing/2014/main" id="{8B94D476-A672-C742-85D0-2852B153CE2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3" name="Rectangle 2392">
              <a:extLst>
                <a:ext uri="{FF2B5EF4-FFF2-40B4-BE49-F238E27FC236}">
                  <a16:creationId xmlns:a16="http://schemas.microsoft.com/office/drawing/2014/main" id="{EDA17E97-9869-A745-AD02-82BFA303F50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4" name="Rectangle 2393">
              <a:extLst>
                <a:ext uri="{FF2B5EF4-FFF2-40B4-BE49-F238E27FC236}">
                  <a16:creationId xmlns:a16="http://schemas.microsoft.com/office/drawing/2014/main" id="{250C275C-A578-BB4C-8540-E6CBC966BDEB}"/>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37" name="Group 2436">
            <a:extLst>
              <a:ext uri="{FF2B5EF4-FFF2-40B4-BE49-F238E27FC236}">
                <a16:creationId xmlns:a16="http://schemas.microsoft.com/office/drawing/2014/main" id="{20E13757-63FE-094C-BCCD-FC46130F2BE7}"/>
              </a:ext>
            </a:extLst>
          </p:cNvPr>
          <p:cNvGrpSpPr/>
          <p:nvPr/>
        </p:nvGrpSpPr>
        <p:grpSpPr>
          <a:xfrm>
            <a:off x="8412275" y="1797188"/>
            <a:ext cx="1083181" cy="1355157"/>
            <a:chOff x="528188" y="1469097"/>
            <a:chExt cx="1811600" cy="2197466"/>
          </a:xfrm>
        </p:grpSpPr>
        <p:sp>
          <p:nvSpPr>
            <p:cNvPr id="2438" name="Rectangle 2437">
              <a:extLst>
                <a:ext uri="{FF2B5EF4-FFF2-40B4-BE49-F238E27FC236}">
                  <a16:creationId xmlns:a16="http://schemas.microsoft.com/office/drawing/2014/main" id="{D11315C3-DDC4-2344-880C-5429FF9E554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9" name="Rectangle 2438">
              <a:extLst>
                <a:ext uri="{FF2B5EF4-FFF2-40B4-BE49-F238E27FC236}">
                  <a16:creationId xmlns:a16="http://schemas.microsoft.com/office/drawing/2014/main" id="{F5486B97-C4D5-6F4B-9F49-12FF8BAF4067}"/>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440" name="Group 2439">
              <a:extLst>
                <a:ext uri="{FF2B5EF4-FFF2-40B4-BE49-F238E27FC236}">
                  <a16:creationId xmlns:a16="http://schemas.microsoft.com/office/drawing/2014/main" id="{57949679-764C-4541-89E2-E6DC289C19C7}"/>
                </a:ext>
              </a:extLst>
            </p:cNvPr>
            <p:cNvGrpSpPr/>
            <p:nvPr/>
          </p:nvGrpSpPr>
          <p:grpSpPr>
            <a:xfrm>
              <a:off x="616868" y="1542708"/>
              <a:ext cx="770103" cy="1598712"/>
              <a:chOff x="717550" y="1713972"/>
              <a:chExt cx="523876" cy="1026052"/>
            </a:xfrm>
          </p:grpSpPr>
          <p:sp>
            <p:nvSpPr>
              <p:cNvPr id="2466" name="Rectangle 2465">
                <a:extLst>
                  <a:ext uri="{FF2B5EF4-FFF2-40B4-BE49-F238E27FC236}">
                    <a16:creationId xmlns:a16="http://schemas.microsoft.com/office/drawing/2014/main" id="{F2FDF0A5-A746-5D4F-B72B-8A92C8A2D29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7" name="Rectangle 2466">
                <a:extLst>
                  <a:ext uri="{FF2B5EF4-FFF2-40B4-BE49-F238E27FC236}">
                    <a16:creationId xmlns:a16="http://schemas.microsoft.com/office/drawing/2014/main" id="{4BB3130D-F051-A249-8C86-1153BDE173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8" name="Rectangle 2467">
                <a:extLst>
                  <a:ext uri="{FF2B5EF4-FFF2-40B4-BE49-F238E27FC236}">
                    <a16:creationId xmlns:a16="http://schemas.microsoft.com/office/drawing/2014/main" id="{16348469-5115-EB43-9CA4-6FD78C98101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9" name="Rectangle 2468">
                <a:extLst>
                  <a:ext uri="{FF2B5EF4-FFF2-40B4-BE49-F238E27FC236}">
                    <a16:creationId xmlns:a16="http://schemas.microsoft.com/office/drawing/2014/main" id="{C69CEBA0-B210-5D49-A30E-7EDFB8512D1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0" name="Rectangle 2469">
                <a:extLst>
                  <a:ext uri="{FF2B5EF4-FFF2-40B4-BE49-F238E27FC236}">
                    <a16:creationId xmlns:a16="http://schemas.microsoft.com/office/drawing/2014/main" id="{5CFF13FC-4947-D14F-AF5A-91197D15E18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1" name="Rectangle 2470">
                <a:extLst>
                  <a:ext uri="{FF2B5EF4-FFF2-40B4-BE49-F238E27FC236}">
                    <a16:creationId xmlns:a16="http://schemas.microsoft.com/office/drawing/2014/main" id="{27004494-D431-9E46-977A-B7C659AEB43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2" name="Rectangle 2471">
                <a:extLst>
                  <a:ext uri="{FF2B5EF4-FFF2-40B4-BE49-F238E27FC236}">
                    <a16:creationId xmlns:a16="http://schemas.microsoft.com/office/drawing/2014/main" id="{F6CB4666-549A-454D-BF9E-DD03FA8ABE6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3" name="Rectangle 2472">
                <a:extLst>
                  <a:ext uri="{FF2B5EF4-FFF2-40B4-BE49-F238E27FC236}">
                    <a16:creationId xmlns:a16="http://schemas.microsoft.com/office/drawing/2014/main" id="{A41766B1-DA0F-6B4E-A7AF-2F818FB9AF6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4" name="Rectangle 2473">
                <a:extLst>
                  <a:ext uri="{FF2B5EF4-FFF2-40B4-BE49-F238E27FC236}">
                    <a16:creationId xmlns:a16="http://schemas.microsoft.com/office/drawing/2014/main" id="{F7515F79-38D6-7347-A3F8-4C94475A969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5" name="Rectangle 2474">
                <a:extLst>
                  <a:ext uri="{FF2B5EF4-FFF2-40B4-BE49-F238E27FC236}">
                    <a16:creationId xmlns:a16="http://schemas.microsoft.com/office/drawing/2014/main" id="{08EBA8B3-5301-524F-9C73-8AEB5166377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6" name="Rectangle 2475">
                <a:extLst>
                  <a:ext uri="{FF2B5EF4-FFF2-40B4-BE49-F238E27FC236}">
                    <a16:creationId xmlns:a16="http://schemas.microsoft.com/office/drawing/2014/main" id="{C2CBEF04-76EF-E54E-B9C4-578E4384336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7" name="Rectangle 2476">
                <a:extLst>
                  <a:ext uri="{FF2B5EF4-FFF2-40B4-BE49-F238E27FC236}">
                    <a16:creationId xmlns:a16="http://schemas.microsoft.com/office/drawing/2014/main" id="{8ECBD701-0983-AC4F-909B-E0A076E889B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8" name="Rectangle 2477">
                <a:extLst>
                  <a:ext uri="{FF2B5EF4-FFF2-40B4-BE49-F238E27FC236}">
                    <a16:creationId xmlns:a16="http://schemas.microsoft.com/office/drawing/2014/main" id="{09B324F6-06BD-4642-A661-0A047C28072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9" name="Rectangle 2478">
                <a:extLst>
                  <a:ext uri="{FF2B5EF4-FFF2-40B4-BE49-F238E27FC236}">
                    <a16:creationId xmlns:a16="http://schemas.microsoft.com/office/drawing/2014/main" id="{C16EF9AE-8C37-2D41-A051-EBAC62324DA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0" name="Rectangle 2479">
                <a:extLst>
                  <a:ext uri="{FF2B5EF4-FFF2-40B4-BE49-F238E27FC236}">
                    <a16:creationId xmlns:a16="http://schemas.microsoft.com/office/drawing/2014/main" id="{4D37FF9B-FADF-9C4C-9DED-DD8D03E7519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1" name="Rectangle 2480">
                <a:extLst>
                  <a:ext uri="{FF2B5EF4-FFF2-40B4-BE49-F238E27FC236}">
                    <a16:creationId xmlns:a16="http://schemas.microsoft.com/office/drawing/2014/main" id="{BACDE0AF-5EEB-3A4E-94AF-A0EB1BDFCBC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2" name="Rectangle 2481">
                <a:extLst>
                  <a:ext uri="{FF2B5EF4-FFF2-40B4-BE49-F238E27FC236}">
                    <a16:creationId xmlns:a16="http://schemas.microsoft.com/office/drawing/2014/main" id="{5E57EADD-3840-954F-906C-833CA9474E2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3" name="Rectangle 2482">
                <a:extLst>
                  <a:ext uri="{FF2B5EF4-FFF2-40B4-BE49-F238E27FC236}">
                    <a16:creationId xmlns:a16="http://schemas.microsoft.com/office/drawing/2014/main" id="{2C4065A8-84F8-084F-B008-748B6D76DF5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4" name="Rectangle 2483">
                <a:extLst>
                  <a:ext uri="{FF2B5EF4-FFF2-40B4-BE49-F238E27FC236}">
                    <a16:creationId xmlns:a16="http://schemas.microsoft.com/office/drawing/2014/main" id="{B41F57E4-0EF2-C647-A9DF-9C84869BD2EF}"/>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5" name="Rectangle 2484">
                <a:extLst>
                  <a:ext uri="{FF2B5EF4-FFF2-40B4-BE49-F238E27FC236}">
                    <a16:creationId xmlns:a16="http://schemas.microsoft.com/office/drawing/2014/main" id="{BB1C8E59-BDCD-5946-AD4B-758CC99E119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6" name="Rectangle 2485">
                <a:extLst>
                  <a:ext uri="{FF2B5EF4-FFF2-40B4-BE49-F238E27FC236}">
                    <a16:creationId xmlns:a16="http://schemas.microsoft.com/office/drawing/2014/main" id="{F8523EAA-7A2C-6245-A672-206FA00832C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41" name="Group 2440">
              <a:extLst>
                <a:ext uri="{FF2B5EF4-FFF2-40B4-BE49-F238E27FC236}">
                  <a16:creationId xmlns:a16="http://schemas.microsoft.com/office/drawing/2014/main" id="{D72E09C3-C29D-4143-958D-64574995240E}"/>
                </a:ext>
              </a:extLst>
            </p:cNvPr>
            <p:cNvGrpSpPr/>
            <p:nvPr/>
          </p:nvGrpSpPr>
          <p:grpSpPr>
            <a:xfrm>
              <a:off x="1492714" y="1542708"/>
              <a:ext cx="770103" cy="1598712"/>
              <a:chOff x="717550" y="1713972"/>
              <a:chExt cx="523876" cy="1026052"/>
            </a:xfrm>
          </p:grpSpPr>
          <p:sp>
            <p:nvSpPr>
              <p:cNvPr id="2445" name="Rectangle 2444">
                <a:extLst>
                  <a:ext uri="{FF2B5EF4-FFF2-40B4-BE49-F238E27FC236}">
                    <a16:creationId xmlns:a16="http://schemas.microsoft.com/office/drawing/2014/main" id="{3CB1BB10-B687-B14B-9B65-D5EDCB8696B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6" name="Rectangle 2445">
                <a:extLst>
                  <a:ext uri="{FF2B5EF4-FFF2-40B4-BE49-F238E27FC236}">
                    <a16:creationId xmlns:a16="http://schemas.microsoft.com/office/drawing/2014/main" id="{A12FE39B-6A7D-DA4F-8B56-4A488017C84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7" name="Rectangle 2446">
                <a:extLst>
                  <a:ext uri="{FF2B5EF4-FFF2-40B4-BE49-F238E27FC236}">
                    <a16:creationId xmlns:a16="http://schemas.microsoft.com/office/drawing/2014/main" id="{8F389A1D-1854-2A4A-A910-3087FCF626D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8" name="Rectangle 2447">
                <a:extLst>
                  <a:ext uri="{FF2B5EF4-FFF2-40B4-BE49-F238E27FC236}">
                    <a16:creationId xmlns:a16="http://schemas.microsoft.com/office/drawing/2014/main" id="{A9796E57-B2DB-E142-9FC0-9F8DFD3B855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9" name="Rectangle 2448">
                <a:extLst>
                  <a:ext uri="{FF2B5EF4-FFF2-40B4-BE49-F238E27FC236}">
                    <a16:creationId xmlns:a16="http://schemas.microsoft.com/office/drawing/2014/main" id="{2A1E3C86-E9C2-884E-8D41-95041628732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0" name="Rectangle 2449">
                <a:extLst>
                  <a:ext uri="{FF2B5EF4-FFF2-40B4-BE49-F238E27FC236}">
                    <a16:creationId xmlns:a16="http://schemas.microsoft.com/office/drawing/2014/main" id="{97BA9511-FE5D-0A40-830B-30F5F2DF29D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1" name="Rectangle 2450">
                <a:extLst>
                  <a:ext uri="{FF2B5EF4-FFF2-40B4-BE49-F238E27FC236}">
                    <a16:creationId xmlns:a16="http://schemas.microsoft.com/office/drawing/2014/main" id="{DE26E298-917F-7047-A42F-71D9BED4A6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2" name="Rectangle 2451">
                <a:extLst>
                  <a:ext uri="{FF2B5EF4-FFF2-40B4-BE49-F238E27FC236}">
                    <a16:creationId xmlns:a16="http://schemas.microsoft.com/office/drawing/2014/main" id="{256ABA9B-92D9-9C4E-9E75-08670C440A1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3" name="Rectangle 2452">
                <a:extLst>
                  <a:ext uri="{FF2B5EF4-FFF2-40B4-BE49-F238E27FC236}">
                    <a16:creationId xmlns:a16="http://schemas.microsoft.com/office/drawing/2014/main" id="{F3FAA288-9FFD-3346-A5AA-4AA2BE8256F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4" name="Rectangle 2453">
                <a:extLst>
                  <a:ext uri="{FF2B5EF4-FFF2-40B4-BE49-F238E27FC236}">
                    <a16:creationId xmlns:a16="http://schemas.microsoft.com/office/drawing/2014/main" id="{B4881028-D728-9F4D-A159-A9797AD36768}"/>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5" name="Rectangle 2454">
                <a:extLst>
                  <a:ext uri="{FF2B5EF4-FFF2-40B4-BE49-F238E27FC236}">
                    <a16:creationId xmlns:a16="http://schemas.microsoft.com/office/drawing/2014/main" id="{45D0CECD-D75B-BE45-8999-6E70649CD61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6" name="Rectangle 2455">
                <a:extLst>
                  <a:ext uri="{FF2B5EF4-FFF2-40B4-BE49-F238E27FC236}">
                    <a16:creationId xmlns:a16="http://schemas.microsoft.com/office/drawing/2014/main" id="{25A80763-0841-F84C-9B43-5928C6BC2CA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7" name="Rectangle 2456">
                <a:extLst>
                  <a:ext uri="{FF2B5EF4-FFF2-40B4-BE49-F238E27FC236}">
                    <a16:creationId xmlns:a16="http://schemas.microsoft.com/office/drawing/2014/main" id="{93D935A3-C95C-8948-9964-9B9E37FD4C0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8" name="Rectangle 2457">
                <a:extLst>
                  <a:ext uri="{FF2B5EF4-FFF2-40B4-BE49-F238E27FC236}">
                    <a16:creationId xmlns:a16="http://schemas.microsoft.com/office/drawing/2014/main" id="{10BDF131-2B76-0D4B-AFA7-6438A93A825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9" name="Rectangle 2458">
                <a:extLst>
                  <a:ext uri="{FF2B5EF4-FFF2-40B4-BE49-F238E27FC236}">
                    <a16:creationId xmlns:a16="http://schemas.microsoft.com/office/drawing/2014/main" id="{54EA2D02-7D4D-F445-BC9B-DE7360D9E7E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0" name="Rectangle 2459">
                <a:extLst>
                  <a:ext uri="{FF2B5EF4-FFF2-40B4-BE49-F238E27FC236}">
                    <a16:creationId xmlns:a16="http://schemas.microsoft.com/office/drawing/2014/main" id="{A7CAB92E-8B3E-184F-AA34-BBC9CD023EC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1" name="Rectangle 2460">
                <a:extLst>
                  <a:ext uri="{FF2B5EF4-FFF2-40B4-BE49-F238E27FC236}">
                    <a16:creationId xmlns:a16="http://schemas.microsoft.com/office/drawing/2014/main" id="{362EA92D-DBF2-D744-8205-D49110054A6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2" name="Rectangle 2461">
                <a:extLst>
                  <a:ext uri="{FF2B5EF4-FFF2-40B4-BE49-F238E27FC236}">
                    <a16:creationId xmlns:a16="http://schemas.microsoft.com/office/drawing/2014/main" id="{61A62A51-C709-3644-A8E3-774A0DB201C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3" name="Rectangle 2462">
                <a:extLst>
                  <a:ext uri="{FF2B5EF4-FFF2-40B4-BE49-F238E27FC236}">
                    <a16:creationId xmlns:a16="http://schemas.microsoft.com/office/drawing/2014/main" id="{B224FEC5-88AC-D645-B140-F4DEFDC5224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4" name="Rectangle 2463">
                <a:extLst>
                  <a:ext uri="{FF2B5EF4-FFF2-40B4-BE49-F238E27FC236}">
                    <a16:creationId xmlns:a16="http://schemas.microsoft.com/office/drawing/2014/main" id="{4690A8A3-A843-D04C-B26F-5EA9455357A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5" name="Rectangle 2464">
                <a:extLst>
                  <a:ext uri="{FF2B5EF4-FFF2-40B4-BE49-F238E27FC236}">
                    <a16:creationId xmlns:a16="http://schemas.microsoft.com/office/drawing/2014/main" id="{3F7A0BFF-6F46-3F44-8E70-47115E2E1F3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442" name="Rectangle 2441">
              <a:extLst>
                <a:ext uri="{FF2B5EF4-FFF2-40B4-BE49-F238E27FC236}">
                  <a16:creationId xmlns:a16="http://schemas.microsoft.com/office/drawing/2014/main" id="{68729C6E-1F4E-544E-ADEF-1B9EDC33B76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3" name="Rectangle 2442">
              <a:extLst>
                <a:ext uri="{FF2B5EF4-FFF2-40B4-BE49-F238E27FC236}">
                  <a16:creationId xmlns:a16="http://schemas.microsoft.com/office/drawing/2014/main" id="{FEE10B12-1F1E-BB4A-A25D-3AA51C2534F2}"/>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4" name="Rectangle 2443">
              <a:extLst>
                <a:ext uri="{FF2B5EF4-FFF2-40B4-BE49-F238E27FC236}">
                  <a16:creationId xmlns:a16="http://schemas.microsoft.com/office/drawing/2014/main" id="{D6521AFB-A984-3649-B3ED-DEA8A57051CC}"/>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87" name="Group 2486">
            <a:extLst>
              <a:ext uri="{FF2B5EF4-FFF2-40B4-BE49-F238E27FC236}">
                <a16:creationId xmlns:a16="http://schemas.microsoft.com/office/drawing/2014/main" id="{659C74CE-2F53-9540-AC6D-58F7B641A44F}"/>
              </a:ext>
            </a:extLst>
          </p:cNvPr>
          <p:cNvGrpSpPr/>
          <p:nvPr/>
        </p:nvGrpSpPr>
        <p:grpSpPr>
          <a:xfrm>
            <a:off x="9567533" y="1793158"/>
            <a:ext cx="1083181" cy="1355157"/>
            <a:chOff x="528188" y="1469097"/>
            <a:chExt cx="1811600" cy="2197466"/>
          </a:xfrm>
        </p:grpSpPr>
        <p:sp>
          <p:nvSpPr>
            <p:cNvPr id="2488" name="Rectangle 2487">
              <a:extLst>
                <a:ext uri="{FF2B5EF4-FFF2-40B4-BE49-F238E27FC236}">
                  <a16:creationId xmlns:a16="http://schemas.microsoft.com/office/drawing/2014/main" id="{DD15ABA6-BBE2-8D48-B12B-BC1D91A270C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9" name="Rectangle 2488">
              <a:extLst>
                <a:ext uri="{FF2B5EF4-FFF2-40B4-BE49-F238E27FC236}">
                  <a16:creationId xmlns:a16="http://schemas.microsoft.com/office/drawing/2014/main" id="{2D486E95-2112-1244-8E95-2A99668E9A6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490" name="Group 2489">
              <a:extLst>
                <a:ext uri="{FF2B5EF4-FFF2-40B4-BE49-F238E27FC236}">
                  <a16:creationId xmlns:a16="http://schemas.microsoft.com/office/drawing/2014/main" id="{9A3DEB33-2CA5-BA4A-8725-376DD7723182}"/>
                </a:ext>
              </a:extLst>
            </p:cNvPr>
            <p:cNvGrpSpPr/>
            <p:nvPr/>
          </p:nvGrpSpPr>
          <p:grpSpPr>
            <a:xfrm>
              <a:off x="616868" y="1542708"/>
              <a:ext cx="770103" cy="1598712"/>
              <a:chOff x="717550" y="1713972"/>
              <a:chExt cx="523876" cy="1026052"/>
            </a:xfrm>
          </p:grpSpPr>
          <p:sp>
            <p:nvSpPr>
              <p:cNvPr id="2516" name="Rectangle 2515">
                <a:extLst>
                  <a:ext uri="{FF2B5EF4-FFF2-40B4-BE49-F238E27FC236}">
                    <a16:creationId xmlns:a16="http://schemas.microsoft.com/office/drawing/2014/main" id="{F2F908A7-C831-8647-9A70-156190CB6E3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7" name="Rectangle 2516">
                <a:extLst>
                  <a:ext uri="{FF2B5EF4-FFF2-40B4-BE49-F238E27FC236}">
                    <a16:creationId xmlns:a16="http://schemas.microsoft.com/office/drawing/2014/main" id="{DD38ADE7-58ED-3A4C-AE29-B8D9E223A9F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8" name="Rectangle 2517">
                <a:extLst>
                  <a:ext uri="{FF2B5EF4-FFF2-40B4-BE49-F238E27FC236}">
                    <a16:creationId xmlns:a16="http://schemas.microsoft.com/office/drawing/2014/main" id="{6C63D37B-00EA-AD47-BDF7-A7E5E0E992E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9" name="Rectangle 2518">
                <a:extLst>
                  <a:ext uri="{FF2B5EF4-FFF2-40B4-BE49-F238E27FC236}">
                    <a16:creationId xmlns:a16="http://schemas.microsoft.com/office/drawing/2014/main" id="{B33DE08C-9AF2-CD45-B948-44D5C3619C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0" name="Rectangle 2519">
                <a:extLst>
                  <a:ext uri="{FF2B5EF4-FFF2-40B4-BE49-F238E27FC236}">
                    <a16:creationId xmlns:a16="http://schemas.microsoft.com/office/drawing/2014/main" id="{78385183-987D-E14A-84FD-043D022255D1}"/>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1" name="Rectangle 2520">
                <a:extLst>
                  <a:ext uri="{FF2B5EF4-FFF2-40B4-BE49-F238E27FC236}">
                    <a16:creationId xmlns:a16="http://schemas.microsoft.com/office/drawing/2014/main" id="{20474131-4E43-824D-AD0C-73E531DB70C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2" name="Rectangle 2521">
                <a:extLst>
                  <a:ext uri="{FF2B5EF4-FFF2-40B4-BE49-F238E27FC236}">
                    <a16:creationId xmlns:a16="http://schemas.microsoft.com/office/drawing/2014/main" id="{9BE62D55-35B8-4544-850D-D17522EBEC7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3" name="Rectangle 2522">
                <a:extLst>
                  <a:ext uri="{FF2B5EF4-FFF2-40B4-BE49-F238E27FC236}">
                    <a16:creationId xmlns:a16="http://schemas.microsoft.com/office/drawing/2014/main" id="{F8BF07AC-836F-094C-9B8A-0FDCCA69FE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4" name="Rectangle 2523">
                <a:extLst>
                  <a:ext uri="{FF2B5EF4-FFF2-40B4-BE49-F238E27FC236}">
                    <a16:creationId xmlns:a16="http://schemas.microsoft.com/office/drawing/2014/main" id="{28BF2267-4F74-7244-A042-9662838BAA8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5" name="Rectangle 2524">
                <a:extLst>
                  <a:ext uri="{FF2B5EF4-FFF2-40B4-BE49-F238E27FC236}">
                    <a16:creationId xmlns:a16="http://schemas.microsoft.com/office/drawing/2014/main" id="{14782798-3332-4343-9BF5-A18BB84D0E2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6" name="Rectangle 2525">
                <a:extLst>
                  <a:ext uri="{FF2B5EF4-FFF2-40B4-BE49-F238E27FC236}">
                    <a16:creationId xmlns:a16="http://schemas.microsoft.com/office/drawing/2014/main" id="{EB8A1067-1053-C445-B9DA-45C36CF06D9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7" name="Rectangle 2526">
                <a:extLst>
                  <a:ext uri="{FF2B5EF4-FFF2-40B4-BE49-F238E27FC236}">
                    <a16:creationId xmlns:a16="http://schemas.microsoft.com/office/drawing/2014/main" id="{989DFF40-CBCD-194B-96DA-EC53083F8CF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8" name="Rectangle 2527">
                <a:extLst>
                  <a:ext uri="{FF2B5EF4-FFF2-40B4-BE49-F238E27FC236}">
                    <a16:creationId xmlns:a16="http://schemas.microsoft.com/office/drawing/2014/main" id="{4A8D0383-8EC4-FF4B-97D2-A4D356AD6F6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9" name="Rectangle 2528">
                <a:extLst>
                  <a:ext uri="{FF2B5EF4-FFF2-40B4-BE49-F238E27FC236}">
                    <a16:creationId xmlns:a16="http://schemas.microsoft.com/office/drawing/2014/main" id="{DCB25D7C-C56E-C944-8AAC-25246C813A8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0" name="Rectangle 2529">
                <a:extLst>
                  <a:ext uri="{FF2B5EF4-FFF2-40B4-BE49-F238E27FC236}">
                    <a16:creationId xmlns:a16="http://schemas.microsoft.com/office/drawing/2014/main" id="{86929A2D-AA20-8741-9263-8948528EACB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1" name="Rectangle 2530">
                <a:extLst>
                  <a:ext uri="{FF2B5EF4-FFF2-40B4-BE49-F238E27FC236}">
                    <a16:creationId xmlns:a16="http://schemas.microsoft.com/office/drawing/2014/main" id="{8CBB3A70-4693-2142-857D-FEB8740C727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2" name="Rectangle 2531">
                <a:extLst>
                  <a:ext uri="{FF2B5EF4-FFF2-40B4-BE49-F238E27FC236}">
                    <a16:creationId xmlns:a16="http://schemas.microsoft.com/office/drawing/2014/main" id="{4FF690BE-D127-F147-A8F0-608FEF3531E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3" name="Rectangle 2532">
                <a:extLst>
                  <a:ext uri="{FF2B5EF4-FFF2-40B4-BE49-F238E27FC236}">
                    <a16:creationId xmlns:a16="http://schemas.microsoft.com/office/drawing/2014/main" id="{9A516100-A3BC-5941-8229-C42816C2E29F}"/>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4" name="Rectangle 2533">
                <a:extLst>
                  <a:ext uri="{FF2B5EF4-FFF2-40B4-BE49-F238E27FC236}">
                    <a16:creationId xmlns:a16="http://schemas.microsoft.com/office/drawing/2014/main" id="{EDF94E3D-A896-F24C-B505-23577491AD2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5" name="Rectangle 2534">
                <a:extLst>
                  <a:ext uri="{FF2B5EF4-FFF2-40B4-BE49-F238E27FC236}">
                    <a16:creationId xmlns:a16="http://schemas.microsoft.com/office/drawing/2014/main" id="{6416BE16-7B65-5F43-B163-13F79F81BA3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6" name="Rectangle 2535">
                <a:extLst>
                  <a:ext uri="{FF2B5EF4-FFF2-40B4-BE49-F238E27FC236}">
                    <a16:creationId xmlns:a16="http://schemas.microsoft.com/office/drawing/2014/main" id="{183021BE-1A5F-F640-9B57-A95530B2FD0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91" name="Group 2490">
              <a:extLst>
                <a:ext uri="{FF2B5EF4-FFF2-40B4-BE49-F238E27FC236}">
                  <a16:creationId xmlns:a16="http://schemas.microsoft.com/office/drawing/2014/main" id="{1523E1A0-9ACC-2742-9CF1-4CA3DB521DC0}"/>
                </a:ext>
              </a:extLst>
            </p:cNvPr>
            <p:cNvGrpSpPr/>
            <p:nvPr/>
          </p:nvGrpSpPr>
          <p:grpSpPr>
            <a:xfrm>
              <a:off x="1492714" y="1542708"/>
              <a:ext cx="770103" cy="1598712"/>
              <a:chOff x="717550" y="1713972"/>
              <a:chExt cx="523876" cy="1026052"/>
            </a:xfrm>
          </p:grpSpPr>
          <p:sp>
            <p:nvSpPr>
              <p:cNvPr id="2495" name="Rectangle 2494">
                <a:extLst>
                  <a:ext uri="{FF2B5EF4-FFF2-40B4-BE49-F238E27FC236}">
                    <a16:creationId xmlns:a16="http://schemas.microsoft.com/office/drawing/2014/main" id="{5E43D7F3-BD7C-4B4B-876E-A49737DF807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6" name="Rectangle 2495">
                <a:extLst>
                  <a:ext uri="{FF2B5EF4-FFF2-40B4-BE49-F238E27FC236}">
                    <a16:creationId xmlns:a16="http://schemas.microsoft.com/office/drawing/2014/main" id="{5CC5AF04-02E7-C44C-A666-EB47E61C482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7" name="Rectangle 2496">
                <a:extLst>
                  <a:ext uri="{FF2B5EF4-FFF2-40B4-BE49-F238E27FC236}">
                    <a16:creationId xmlns:a16="http://schemas.microsoft.com/office/drawing/2014/main" id="{35C7A232-F6E8-1E4C-9E5D-EA6B88B71F9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8" name="Rectangle 2497">
                <a:extLst>
                  <a:ext uri="{FF2B5EF4-FFF2-40B4-BE49-F238E27FC236}">
                    <a16:creationId xmlns:a16="http://schemas.microsoft.com/office/drawing/2014/main" id="{46633249-92D0-984E-AA86-473C61B555B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9" name="Rectangle 2498">
                <a:extLst>
                  <a:ext uri="{FF2B5EF4-FFF2-40B4-BE49-F238E27FC236}">
                    <a16:creationId xmlns:a16="http://schemas.microsoft.com/office/drawing/2014/main" id="{B1782AF7-E644-8049-A018-C669B2CBC8A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0" name="Rectangle 2499">
                <a:extLst>
                  <a:ext uri="{FF2B5EF4-FFF2-40B4-BE49-F238E27FC236}">
                    <a16:creationId xmlns:a16="http://schemas.microsoft.com/office/drawing/2014/main" id="{04BE5D01-9E30-9D4B-94DF-7CB4DCDB2DF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1" name="Rectangle 2500">
                <a:extLst>
                  <a:ext uri="{FF2B5EF4-FFF2-40B4-BE49-F238E27FC236}">
                    <a16:creationId xmlns:a16="http://schemas.microsoft.com/office/drawing/2014/main" id="{F7C0A96A-EA0E-8B45-BEB9-EE445989D65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2" name="Rectangle 2501">
                <a:extLst>
                  <a:ext uri="{FF2B5EF4-FFF2-40B4-BE49-F238E27FC236}">
                    <a16:creationId xmlns:a16="http://schemas.microsoft.com/office/drawing/2014/main" id="{194BD2E7-C41C-0644-A731-2D5161BACB7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3" name="Rectangle 2502">
                <a:extLst>
                  <a:ext uri="{FF2B5EF4-FFF2-40B4-BE49-F238E27FC236}">
                    <a16:creationId xmlns:a16="http://schemas.microsoft.com/office/drawing/2014/main" id="{4FD0258F-5D49-604E-9570-1DD88416A0B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4" name="Rectangle 2503">
                <a:extLst>
                  <a:ext uri="{FF2B5EF4-FFF2-40B4-BE49-F238E27FC236}">
                    <a16:creationId xmlns:a16="http://schemas.microsoft.com/office/drawing/2014/main" id="{3B5EC838-01A2-694E-BCB2-66FB91D9BFF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5" name="Rectangle 2504">
                <a:extLst>
                  <a:ext uri="{FF2B5EF4-FFF2-40B4-BE49-F238E27FC236}">
                    <a16:creationId xmlns:a16="http://schemas.microsoft.com/office/drawing/2014/main" id="{DACB4C86-2C7E-AB47-B12B-28FE6CADCBE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6" name="Rectangle 2505">
                <a:extLst>
                  <a:ext uri="{FF2B5EF4-FFF2-40B4-BE49-F238E27FC236}">
                    <a16:creationId xmlns:a16="http://schemas.microsoft.com/office/drawing/2014/main" id="{690CC9BA-8781-F64D-93EF-06F8D5D1FD7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7" name="Rectangle 2506">
                <a:extLst>
                  <a:ext uri="{FF2B5EF4-FFF2-40B4-BE49-F238E27FC236}">
                    <a16:creationId xmlns:a16="http://schemas.microsoft.com/office/drawing/2014/main" id="{0BB21088-652D-2D40-987D-3FDDBCF222B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8" name="Rectangle 2507">
                <a:extLst>
                  <a:ext uri="{FF2B5EF4-FFF2-40B4-BE49-F238E27FC236}">
                    <a16:creationId xmlns:a16="http://schemas.microsoft.com/office/drawing/2014/main" id="{79027F56-B611-DB43-98F3-FF5390F8294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9" name="Rectangle 2508">
                <a:extLst>
                  <a:ext uri="{FF2B5EF4-FFF2-40B4-BE49-F238E27FC236}">
                    <a16:creationId xmlns:a16="http://schemas.microsoft.com/office/drawing/2014/main" id="{A5C78555-2D98-2448-8056-06924E0D5AB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0" name="Rectangle 2509">
                <a:extLst>
                  <a:ext uri="{FF2B5EF4-FFF2-40B4-BE49-F238E27FC236}">
                    <a16:creationId xmlns:a16="http://schemas.microsoft.com/office/drawing/2014/main" id="{4C4790C3-B2A3-B544-AF56-C42D7FFC12D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1" name="Rectangle 2510">
                <a:extLst>
                  <a:ext uri="{FF2B5EF4-FFF2-40B4-BE49-F238E27FC236}">
                    <a16:creationId xmlns:a16="http://schemas.microsoft.com/office/drawing/2014/main" id="{30D0F78B-AFFE-244A-83A6-7D109355442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2" name="Rectangle 2511">
                <a:extLst>
                  <a:ext uri="{FF2B5EF4-FFF2-40B4-BE49-F238E27FC236}">
                    <a16:creationId xmlns:a16="http://schemas.microsoft.com/office/drawing/2014/main" id="{37A6A4F8-2741-944E-83E3-4C7903B144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3" name="Rectangle 2512">
                <a:extLst>
                  <a:ext uri="{FF2B5EF4-FFF2-40B4-BE49-F238E27FC236}">
                    <a16:creationId xmlns:a16="http://schemas.microsoft.com/office/drawing/2014/main" id="{6346DB0F-1ECB-C842-A974-EE9AC99250B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4" name="Rectangle 2513">
                <a:extLst>
                  <a:ext uri="{FF2B5EF4-FFF2-40B4-BE49-F238E27FC236}">
                    <a16:creationId xmlns:a16="http://schemas.microsoft.com/office/drawing/2014/main" id="{1F4C426F-7200-3746-81BA-43E0DD2BEFC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5" name="Rectangle 2514">
                <a:extLst>
                  <a:ext uri="{FF2B5EF4-FFF2-40B4-BE49-F238E27FC236}">
                    <a16:creationId xmlns:a16="http://schemas.microsoft.com/office/drawing/2014/main" id="{2C9CA7FA-7A9B-AE46-8361-F76FB5AC6B4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492" name="Rectangle 2491">
              <a:extLst>
                <a:ext uri="{FF2B5EF4-FFF2-40B4-BE49-F238E27FC236}">
                  <a16:creationId xmlns:a16="http://schemas.microsoft.com/office/drawing/2014/main" id="{F8BB068B-B4B8-6444-A2B8-A44184C4FC5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3" name="Rectangle 2492">
              <a:extLst>
                <a:ext uri="{FF2B5EF4-FFF2-40B4-BE49-F238E27FC236}">
                  <a16:creationId xmlns:a16="http://schemas.microsoft.com/office/drawing/2014/main" id="{86EFF621-2F99-AD46-9F27-ECB66552DA0E}"/>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4" name="Rectangle 2493">
              <a:extLst>
                <a:ext uri="{FF2B5EF4-FFF2-40B4-BE49-F238E27FC236}">
                  <a16:creationId xmlns:a16="http://schemas.microsoft.com/office/drawing/2014/main" id="{1004DAD5-B94D-B145-A370-5A6D8B882A00}"/>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37" name="Group 2536">
            <a:extLst>
              <a:ext uri="{FF2B5EF4-FFF2-40B4-BE49-F238E27FC236}">
                <a16:creationId xmlns:a16="http://schemas.microsoft.com/office/drawing/2014/main" id="{86304ED4-6E9F-F945-B9B1-D6703420450C}"/>
              </a:ext>
            </a:extLst>
          </p:cNvPr>
          <p:cNvGrpSpPr/>
          <p:nvPr/>
        </p:nvGrpSpPr>
        <p:grpSpPr>
          <a:xfrm>
            <a:off x="10694246" y="1793938"/>
            <a:ext cx="1083181" cy="1355157"/>
            <a:chOff x="528188" y="1469097"/>
            <a:chExt cx="1811600" cy="2197466"/>
          </a:xfrm>
        </p:grpSpPr>
        <p:sp>
          <p:nvSpPr>
            <p:cNvPr id="2538" name="Rectangle 2537">
              <a:extLst>
                <a:ext uri="{FF2B5EF4-FFF2-40B4-BE49-F238E27FC236}">
                  <a16:creationId xmlns:a16="http://schemas.microsoft.com/office/drawing/2014/main" id="{7A03F26E-C13B-3545-B4D2-A2622815D66D}"/>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9" name="Rectangle 2538">
              <a:extLst>
                <a:ext uri="{FF2B5EF4-FFF2-40B4-BE49-F238E27FC236}">
                  <a16:creationId xmlns:a16="http://schemas.microsoft.com/office/drawing/2014/main" id="{5D8B85A5-C065-A14B-8634-71C31F0CFC6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40" name="Group 2539">
              <a:extLst>
                <a:ext uri="{FF2B5EF4-FFF2-40B4-BE49-F238E27FC236}">
                  <a16:creationId xmlns:a16="http://schemas.microsoft.com/office/drawing/2014/main" id="{83240BC2-7C52-B14A-9097-FF82A738ED22}"/>
                </a:ext>
              </a:extLst>
            </p:cNvPr>
            <p:cNvGrpSpPr/>
            <p:nvPr/>
          </p:nvGrpSpPr>
          <p:grpSpPr>
            <a:xfrm>
              <a:off x="616868" y="1542708"/>
              <a:ext cx="770103" cy="1598712"/>
              <a:chOff x="717550" y="1713972"/>
              <a:chExt cx="523876" cy="1026052"/>
            </a:xfrm>
          </p:grpSpPr>
          <p:sp>
            <p:nvSpPr>
              <p:cNvPr id="2566" name="Rectangle 2565">
                <a:extLst>
                  <a:ext uri="{FF2B5EF4-FFF2-40B4-BE49-F238E27FC236}">
                    <a16:creationId xmlns:a16="http://schemas.microsoft.com/office/drawing/2014/main" id="{F9283FBF-C61B-DD45-92EF-393C58EDB77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7" name="Rectangle 2566">
                <a:extLst>
                  <a:ext uri="{FF2B5EF4-FFF2-40B4-BE49-F238E27FC236}">
                    <a16:creationId xmlns:a16="http://schemas.microsoft.com/office/drawing/2014/main" id="{38D0B470-A6F0-6A4E-A622-9256683EEA5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8" name="Rectangle 2567">
                <a:extLst>
                  <a:ext uri="{FF2B5EF4-FFF2-40B4-BE49-F238E27FC236}">
                    <a16:creationId xmlns:a16="http://schemas.microsoft.com/office/drawing/2014/main" id="{3E897475-2D3E-5A46-AF4A-CD9B8E2E77F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9" name="Rectangle 2568">
                <a:extLst>
                  <a:ext uri="{FF2B5EF4-FFF2-40B4-BE49-F238E27FC236}">
                    <a16:creationId xmlns:a16="http://schemas.microsoft.com/office/drawing/2014/main" id="{389B2AD9-9031-D840-BA8C-28BFACA9C31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0" name="Rectangle 2569">
                <a:extLst>
                  <a:ext uri="{FF2B5EF4-FFF2-40B4-BE49-F238E27FC236}">
                    <a16:creationId xmlns:a16="http://schemas.microsoft.com/office/drawing/2014/main" id="{7D288672-FF33-4D4D-8587-EEC83D2F493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1" name="Rectangle 2570">
                <a:extLst>
                  <a:ext uri="{FF2B5EF4-FFF2-40B4-BE49-F238E27FC236}">
                    <a16:creationId xmlns:a16="http://schemas.microsoft.com/office/drawing/2014/main" id="{AEF03BD4-058A-0643-B675-A505A9882B3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2" name="Rectangle 2571">
                <a:extLst>
                  <a:ext uri="{FF2B5EF4-FFF2-40B4-BE49-F238E27FC236}">
                    <a16:creationId xmlns:a16="http://schemas.microsoft.com/office/drawing/2014/main" id="{8E654469-56A9-E24A-AE62-57A04BD85FF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3" name="Rectangle 2572">
                <a:extLst>
                  <a:ext uri="{FF2B5EF4-FFF2-40B4-BE49-F238E27FC236}">
                    <a16:creationId xmlns:a16="http://schemas.microsoft.com/office/drawing/2014/main" id="{56B5E9F9-BAC1-CD46-A04B-2B431933B48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4" name="Rectangle 2573">
                <a:extLst>
                  <a:ext uri="{FF2B5EF4-FFF2-40B4-BE49-F238E27FC236}">
                    <a16:creationId xmlns:a16="http://schemas.microsoft.com/office/drawing/2014/main" id="{815CF8AB-6CAB-0B48-B916-CFB8A55708A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5" name="Rectangle 2574">
                <a:extLst>
                  <a:ext uri="{FF2B5EF4-FFF2-40B4-BE49-F238E27FC236}">
                    <a16:creationId xmlns:a16="http://schemas.microsoft.com/office/drawing/2014/main" id="{A6AB9E6C-A636-4446-97EB-FF5B7CF3EC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6" name="Rectangle 2575">
                <a:extLst>
                  <a:ext uri="{FF2B5EF4-FFF2-40B4-BE49-F238E27FC236}">
                    <a16:creationId xmlns:a16="http://schemas.microsoft.com/office/drawing/2014/main" id="{3C953897-0290-E84F-9D4C-6D3DA096C90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7" name="Rectangle 2576">
                <a:extLst>
                  <a:ext uri="{FF2B5EF4-FFF2-40B4-BE49-F238E27FC236}">
                    <a16:creationId xmlns:a16="http://schemas.microsoft.com/office/drawing/2014/main" id="{9D8390D8-5794-6640-AC6C-47D5A35FB3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8" name="Rectangle 2577">
                <a:extLst>
                  <a:ext uri="{FF2B5EF4-FFF2-40B4-BE49-F238E27FC236}">
                    <a16:creationId xmlns:a16="http://schemas.microsoft.com/office/drawing/2014/main" id="{A246DE71-94B4-4246-9509-8D5119088D6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9" name="Rectangle 2578">
                <a:extLst>
                  <a:ext uri="{FF2B5EF4-FFF2-40B4-BE49-F238E27FC236}">
                    <a16:creationId xmlns:a16="http://schemas.microsoft.com/office/drawing/2014/main" id="{294E6022-CDDF-2E4C-BAA0-273DDD6055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0" name="Rectangle 2579">
                <a:extLst>
                  <a:ext uri="{FF2B5EF4-FFF2-40B4-BE49-F238E27FC236}">
                    <a16:creationId xmlns:a16="http://schemas.microsoft.com/office/drawing/2014/main" id="{0CC704F6-B3F7-1141-BAB9-C9E0F6A5AA4D}"/>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1" name="Rectangle 2580">
                <a:extLst>
                  <a:ext uri="{FF2B5EF4-FFF2-40B4-BE49-F238E27FC236}">
                    <a16:creationId xmlns:a16="http://schemas.microsoft.com/office/drawing/2014/main" id="{41FA3D62-2B5F-E248-A91F-546A7D12BD7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2" name="Rectangle 2581">
                <a:extLst>
                  <a:ext uri="{FF2B5EF4-FFF2-40B4-BE49-F238E27FC236}">
                    <a16:creationId xmlns:a16="http://schemas.microsoft.com/office/drawing/2014/main" id="{DA00D75A-F6A6-6D4D-AD4C-33B28A56FCB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3" name="Rectangle 2582">
                <a:extLst>
                  <a:ext uri="{FF2B5EF4-FFF2-40B4-BE49-F238E27FC236}">
                    <a16:creationId xmlns:a16="http://schemas.microsoft.com/office/drawing/2014/main" id="{926B2CD0-0777-4D46-8629-88DDBB63630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4" name="Rectangle 2583">
                <a:extLst>
                  <a:ext uri="{FF2B5EF4-FFF2-40B4-BE49-F238E27FC236}">
                    <a16:creationId xmlns:a16="http://schemas.microsoft.com/office/drawing/2014/main" id="{A222999D-7165-5944-BB46-2CAF4EBEB5C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5" name="Rectangle 2584">
                <a:extLst>
                  <a:ext uri="{FF2B5EF4-FFF2-40B4-BE49-F238E27FC236}">
                    <a16:creationId xmlns:a16="http://schemas.microsoft.com/office/drawing/2014/main" id="{4B79B1A3-143A-2C49-818A-25A5B35F7F2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6" name="Rectangle 2585">
                <a:extLst>
                  <a:ext uri="{FF2B5EF4-FFF2-40B4-BE49-F238E27FC236}">
                    <a16:creationId xmlns:a16="http://schemas.microsoft.com/office/drawing/2014/main" id="{B10402EC-7BCF-AE4A-B849-D9F287A0A65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41" name="Group 2540">
              <a:extLst>
                <a:ext uri="{FF2B5EF4-FFF2-40B4-BE49-F238E27FC236}">
                  <a16:creationId xmlns:a16="http://schemas.microsoft.com/office/drawing/2014/main" id="{68C66549-006D-B84C-B6E8-C8C27E75BEAA}"/>
                </a:ext>
              </a:extLst>
            </p:cNvPr>
            <p:cNvGrpSpPr/>
            <p:nvPr/>
          </p:nvGrpSpPr>
          <p:grpSpPr>
            <a:xfrm>
              <a:off x="1492714" y="1542708"/>
              <a:ext cx="770103" cy="1598712"/>
              <a:chOff x="717550" y="1713972"/>
              <a:chExt cx="523876" cy="1026052"/>
            </a:xfrm>
          </p:grpSpPr>
          <p:sp>
            <p:nvSpPr>
              <p:cNvPr id="2545" name="Rectangle 2544">
                <a:extLst>
                  <a:ext uri="{FF2B5EF4-FFF2-40B4-BE49-F238E27FC236}">
                    <a16:creationId xmlns:a16="http://schemas.microsoft.com/office/drawing/2014/main" id="{F573976D-5D3E-0E48-8F31-C2A512A7558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6" name="Rectangle 2545">
                <a:extLst>
                  <a:ext uri="{FF2B5EF4-FFF2-40B4-BE49-F238E27FC236}">
                    <a16:creationId xmlns:a16="http://schemas.microsoft.com/office/drawing/2014/main" id="{DB45AD51-5747-D742-9D55-30261BA87F9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7" name="Rectangle 2546">
                <a:extLst>
                  <a:ext uri="{FF2B5EF4-FFF2-40B4-BE49-F238E27FC236}">
                    <a16:creationId xmlns:a16="http://schemas.microsoft.com/office/drawing/2014/main" id="{EDA3C896-1363-8C47-A28C-05FC233AC29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8" name="Rectangle 2547">
                <a:extLst>
                  <a:ext uri="{FF2B5EF4-FFF2-40B4-BE49-F238E27FC236}">
                    <a16:creationId xmlns:a16="http://schemas.microsoft.com/office/drawing/2014/main" id="{8E1CA6E7-88F2-6345-8A51-7B9008B894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9" name="Rectangle 2548">
                <a:extLst>
                  <a:ext uri="{FF2B5EF4-FFF2-40B4-BE49-F238E27FC236}">
                    <a16:creationId xmlns:a16="http://schemas.microsoft.com/office/drawing/2014/main" id="{F01A2DC4-147B-F246-AE95-07CAABAA61C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0" name="Rectangle 2549">
                <a:extLst>
                  <a:ext uri="{FF2B5EF4-FFF2-40B4-BE49-F238E27FC236}">
                    <a16:creationId xmlns:a16="http://schemas.microsoft.com/office/drawing/2014/main" id="{02A95FC1-1956-BB40-A40E-7A00F868B96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1" name="Rectangle 2550">
                <a:extLst>
                  <a:ext uri="{FF2B5EF4-FFF2-40B4-BE49-F238E27FC236}">
                    <a16:creationId xmlns:a16="http://schemas.microsoft.com/office/drawing/2014/main" id="{492B5630-E957-E248-9944-25844203F37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2" name="Rectangle 2551">
                <a:extLst>
                  <a:ext uri="{FF2B5EF4-FFF2-40B4-BE49-F238E27FC236}">
                    <a16:creationId xmlns:a16="http://schemas.microsoft.com/office/drawing/2014/main" id="{E0B803EB-2818-3841-99F1-D1838C44E9F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3" name="Rectangle 2552">
                <a:extLst>
                  <a:ext uri="{FF2B5EF4-FFF2-40B4-BE49-F238E27FC236}">
                    <a16:creationId xmlns:a16="http://schemas.microsoft.com/office/drawing/2014/main" id="{1C9A97FD-B85F-C741-B210-86E49AD9150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4" name="Rectangle 2553">
                <a:extLst>
                  <a:ext uri="{FF2B5EF4-FFF2-40B4-BE49-F238E27FC236}">
                    <a16:creationId xmlns:a16="http://schemas.microsoft.com/office/drawing/2014/main" id="{7D97BFB2-F170-6441-AFD2-671BD9B573D8}"/>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5" name="Rectangle 2554">
                <a:extLst>
                  <a:ext uri="{FF2B5EF4-FFF2-40B4-BE49-F238E27FC236}">
                    <a16:creationId xmlns:a16="http://schemas.microsoft.com/office/drawing/2014/main" id="{DED2DA73-58C0-3F4A-B6BA-6354DEB8E49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6" name="Rectangle 2555">
                <a:extLst>
                  <a:ext uri="{FF2B5EF4-FFF2-40B4-BE49-F238E27FC236}">
                    <a16:creationId xmlns:a16="http://schemas.microsoft.com/office/drawing/2014/main" id="{EB4E800C-BE84-4D48-BD68-7ECDEEDF564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7" name="Rectangle 2556">
                <a:extLst>
                  <a:ext uri="{FF2B5EF4-FFF2-40B4-BE49-F238E27FC236}">
                    <a16:creationId xmlns:a16="http://schemas.microsoft.com/office/drawing/2014/main" id="{7AAC03F9-BADC-4F49-870D-036F5C0173D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8" name="Rectangle 2557">
                <a:extLst>
                  <a:ext uri="{FF2B5EF4-FFF2-40B4-BE49-F238E27FC236}">
                    <a16:creationId xmlns:a16="http://schemas.microsoft.com/office/drawing/2014/main" id="{17C95A9D-993F-2D4E-85C8-A011A10D83D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9" name="Rectangle 2558">
                <a:extLst>
                  <a:ext uri="{FF2B5EF4-FFF2-40B4-BE49-F238E27FC236}">
                    <a16:creationId xmlns:a16="http://schemas.microsoft.com/office/drawing/2014/main" id="{271BA028-3D40-DA4A-9E6B-FD04F239340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0" name="Rectangle 2559">
                <a:extLst>
                  <a:ext uri="{FF2B5EF4-FFF2-40B4-BE49-F238E27FC236}">
                    <a16:creationId xmlns:a16="http://schemas.microsoft.com/office/drawing/2014/main" id="{BB3FDDC4-08E0-7441-A334-C1DD8B0A933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1" name="Rectangle 2560">
                <a:extLst>
                  <a:ext uri="{FF2B5EF4-FFF2-40B4-BE49-F238E27FC236}">
                    <a16:creationId xmlns:a16="http://schemas.microsoft.com/office/drawing/2014/main" id="{DB8F9129-9774-1B40-A41B-18CBC194784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2" name="Rectangle 2561">
                <a:extLst>
                  <a:ext uri="{FF2B5EF4-FFF2-40B4-BE49-F238E27FC236}">
                    <a16:creationId xmlns:a16="http://schemas.microsoft.com/office/drawing/2014/main" id="{A58636D4-345E-0A48-8224-58EAD7377FE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3" name="Rectangle 2562">
                <a:extLst>
                  <a:ext uri="{FF2B5EF4-FFF2-40B4-BE49-F238E27FC236}">
                    <a16:creationId xmlns:a16="http://schemas.microsoft.com/office/drawing/2014/main" id="{0A232AFA-3A98-5E40-A769-D1462FAD8F0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4" name="Rectangle 2563">
                <a:extLst>
                  <a:ext uri="{FF2B5EF4-FFF2-40B4-BE49-F238E27FC236}">
                    <a16:creationId xmlns:a16="http://schemas.microsoft.com/office/drawing/2014/main" id="{9C9FFE77-A0D5-8B45-9810-067655101DB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5" name="Rectangle 2564">
                <a:extLst>
                  <a:ext uri="{FF2B5EF4-FFF2-40B4-BE49-F238E27FC236}">
                    <a16:creationId xmlns:a16="http://schemas.microsoft.com/office/drawing/2014/main" id="{A3348C7B-9E15-B644-8F83-268B588DC4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542" name="Rectangle 2541">
              <a:extLst>
                <a:ext uri="{FF2B5EF4-FFF2-40B4-BE49-F238E27FC236}">
                  <a16:creationId xmlns:a16="http://schemas.microsoft.com/office/drawing/2014/main" id="{95209A30-B173-FC4C-842C-77164502D804}"/>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3" name="Rectangle 2542">
              <a:extLst>
                <a:ext uri="{FF2B5EF4-FFF2-40B4-BE49-F238E27FC236}">
                  <a16:creationId xmlns:a16="http://schemas.microsoft.com/office/drawing/2014/main" id="{A578C095-C512-9C4E-81D7-F9278A38181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4" name="Rectangle 2543">
              <a:extLst>
                <a:ext uri="{FF2B5EF4-FFF2-40B4-BE49-F238E27FC236}">
                  <a16:creationId xmlns:a16="http://schemas.microsoft.com/office/drawing/2014/main" id="{323FB586-47B4-0045-BEE9-3E0C1D823DC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a:xfrm>
            <a:off x="609600" y="220136"/>
            <a:ext cx="10972800" cy="1005840"/>
          </a:xfrm>
        </p:spPr>
        <p:txBody>
          <a:bodyPr/>
          <a:lstStyle/>
          <a:p>
            <a:r>
              <a:rPr lang="en-US" dirty="0"/>
              <a:t>Pilot2 Scheduling Requirements</a:t>
            </a:r>
          </a:p>
        </p:txBody>
      </p:sp>
      <p:sp>
        <p:nvSpPr>
          <p:cNvPr id="2090" name="Rectangle 2089">
            <a:extLst>
              <a:ext uri="{FF2B5EF4-FFF2-40B4-BE49-F238E27FC236}">
                <a16:creationId xmlns:a16="http://schemas.microsoft.com/office/drawing/2014/main" id="{C032817A-99E5-2A47-8AD5-13BDBC478B3D}"/>
              </a:ext>
            </a:extLst>
          </p:cNvPr>
          <p:cNvSpPr/>
          <p:nvPr/>
        </p:nvSpPr>
        <p:spPr bwMode="auto">
          <a:xfrm>
            <a:off x="5000292" y="1876177"/>
            <a:ext cx="6739875" cy="544424"/>
          </a:xfrm>
          <a:prstGeom prst="rect">
            <a:avLst/>
          </a:prstGeom>
          <a:solidFill>
            <a:srgbClr val="7030A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DDFT Macro-Scale Simulation</a:t>
            </a:r>
          </a:p>
        </p:txBody>
      </p:sp>
      <p:sp>
        <p:nvSpPr>
          <p:cNvPr id="2097" name="Rectangle 2096">
            <a:extLst>
              <a:ext uri="{FF2B5EF4-FFF2-40B4-BE49-F238E27FC236}">
                <a16:creationId xmlns:a16="http://schemas.microsoft.com/office/drawing/2014/main" id="{BBEB1D08-F117-4F4A-A598-F9FDFF0FF0B5}"/>
              </a:ext>
            </a:extLst>
          </p:cNvPr>
          <p:cNvSpPr/>
          <p:nvPr/>
        </p:nvSpPr>
        <p:spPr bwMode="auto">
          <a:xfrm>
            <a:off x="2712499" y="1876177"/>
            <a:ext cx="2142541" cy="544424"/>
          </a:xfrm>
          <a:prstGeom prst="rect">
            <a:avLst/>
          </a:prstGeom>
          <a:solidFill>
            <a:schemeClr val="accent2">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500" dirty="0" err="1">
                <a:solidFill>
                  <a:srgbClr val="000000"/>
                </a:solidFill>
              </a:rPr>
              <a:t>Databroker</a:t>
            </a:r>
            <a:endParaRPr lang="en-US" sz="1500" dirty="0">
              <a:solidFill>
                <a:srgbClr val="000000"/>
              </a:solidFill>
            </a:endParaRPr>
          </a:p>
        </p:txBody>
      </p:sp>
      <p:sp>
        <p:nvSpPr>
          <p:cNvPr id="2098" name="Rectangle 2097">
            <a:extLst>
              <a:ext uri="{FF2B5EF4-FFF2-40B4-BE49-F238E27FC236}">
                <a16:creationId xmlns:a16="http://schemas.microsoft.com/office/drawing/2014/main" id="{5DC2D528-FB11-164D-B264-B6183D3020E6}"/>
              </a:ext>
            </a:extLst>
          </p:cNvPr>
          <p:cNvSpPr/>
          <p:nvPr/>
        </p:nvSpPr>
        <p:spPr bwMode="auto">
          <a:xfrm>
            <a:off x="1589857" y="1876177"/>
            <a:ext cx="1066799" cy="544424"/>
          </a:xfrm>
          <a:prstGeom prst="rect">
            <a:avLst/>
          </a:prstGeom>
          <a:solidFill>
            <a:schemeClr val="accent6">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Patch Creator</a:t>
            </a:r>
          </a:p>
        </p:txBody>
      </p:sp>
      <p:sp>
        <p:nvSpPr>
          <p:cNvPr id="2099" name="Rectangle 2098">
            <a:extLst>
              <a:ext uri="{FF2B5EF4-FFF2-40B4-BE49-F238E27FC236}">
                <a16:creationId xmlns:a16="http://schemas.microsoft.com/office/drawing/2014/main" id="{9E872034-8965-3D48-99C9-2ABDA46BEEEC}"/>
              </a:ext>
            </a:extLst>
          </p:cNvPr>
          <p:cNvSpPr/>
          <p:nvPr/>
        </p:nvSpPr>
        <p:spPr bwMode="auto">
          <a:xfrm>
            <a:off x="448164" y="1876177"/>
            <a:ext cx="1085850" cy="544424"/>
          </a:xfrm>
          <a:prstGeom prst="rect">
            <a:avLst/>
          </a:prstGeom>
          <a:solidFill>
            <a:schemeClr val="accent3">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Workflow Manager</a:t>
            </a:r>
          </a:p>
        </p:txBody>
      </p:sp>
      <p:sp>
        <p:nvSpPr>
          <p:cNvPr id="2106" name="Rectangle 2105">
            <a:extLst>
              <a:ext uri="{FF2B5EF4-FFF2-40B4-BE49-F238E27FC236}">
                <a16:creationId xmlns:a16="http://schemas.microsoft.com/office/drawing/2014/main" id="{A0184E82-11E3-F14F-8B64-2F55CB0C7592}"/>
              </a:ext>
            </a:extLst>
          </p:cNvPr>
          <p:cNvSpPr/>
          <p:nvPr/>
        </p:nvSpPr>
        <p:spPr bwMode="auto">
          <a:xfrm>
            <a:off x="5000292"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7" name="Rectangle 2106">
            <a:extLst>
              <a:ext uri="{FF2B5EF4-FFF2-40B4-BE49-F238E27FC236}">
                <a16:creationId xmlns:a16="http://schemas.microsoft.com/office/drawing/2014/main" id="{ADA90AFF-5805-5B4E-B1ED-449163D61B56}"/>
              </a:ext>
            </a:extLst>
          </p:cNvPr>
          <p:cNvSpPr/>
          <p:nvPr/>
        </p:nvSpPr>
        <p:spPr bwMode="auto">
          <a:xfrm>
            <a:off x="6138960"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8" name="Rectangle 2107">
            <a:extLst>
              <a:ext uri="{FF2B5EF4-FFF2-40B4-BE49-F238E27FC236}">
                <a16:creationId xmlns:a16="http://schemas.microsoft.com/office/drawing/2014/main" id="{D381E26D-F6B7-3B4F-9C7E-BD076DD0F9A4}"/>
              </a:ext>
            </a:extLst>
          </p:cNvPr>
          <p:cNvSpPr/>
          <p:nvPr/>
        </p:nvSpPr>
        <p:spPr bwMode="auto">
          <a:xfrm>
            <a:off x="7272436"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9" name="Rectangle 2108">
            <a:extLst>
              <a:ext uri="{FF2B5EF4-FFF2-40B4-BE49-F238E27FC236}">
                <a16:creationId xmlns:a16="http://schemas.microsoft.com/office/drawing/2014/main" id="{23628BD4-A9FE-7C47-85FD-96CAB6D4FFF7}"/>
              </a:ext>
            </a:extLst>
          </p:cNvPr>
          <p:cNvSpPr/>
          <p:nvPr/>
        </p:nvSpPr>
        <p:spPr bwMode="auto">
          <a:xfrm>
            <a:off x="8411104"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0" name="Rectangle 2109">
            <a:extLst>
              <a:ext uri="{FF2B5EF4-FFF2-40B4-BE49-F238E27FC236}">
                <a16:creationId xmlns:a16="http://schemas.microsoft.com/office/drawing/2014/main" id="{4C601C43-C9DF-5A4A-BFDC-8180288E21E3}"/>
              </a:ext>
            </a:extLst>
          </p:cNvPr>
          <p:cNvSpPr/>
          <p:nvPr/>
        </p:nvSpPr>
        <p:spPr bwMode="auto">
          <a:xfrm>
            <a:off x="9554105"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1" name="Rectangle 2110">
            <a:extLst>
              <a:ext uri="{FF2B5EF4-FFF2-40B4-BE49-F238E27FC236}">
                <a16:creationId xmlns:a16="http://schemas.microsoft.com/office/drawing/2014/main" id="{AD0B9C11-080D-964C-BD5C-93579DF68117}"/>
              </a:ext>
            </a:extLst>
          </p:cNvPr>
          <p:cNvSpPr/>
          <p:nvPr/>
        </p:nvSpPr>
        <p:spPr bwMode="auto">
          <a:xfrm>
            <a:off x="10692773"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2" name="Rectangle 2111">
            <a:extLst>
              <a:ext uri="{FF2B5EF4-FFF2-40B4-BE49-F238E27FC236}">
                <a16:creationId xmlns:a16="http://schemas.microsoft.com/office/drawing/2014/main" id="{8415F1BB-0882-434A-B48F-20C28A065228}"/>
              </a:ext>
            </a:extLst>
          </p:cNvPr>
          <p:cNvSpPr/>
          <p:nvPr/>
        </p:nvSpPr>
        <p:spPr bwMode="auto">
          <a:xfrm>
            <a:off x="446479" y="3430552"/>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3" name="Rectangle 2112">
            <a:extLst>
              <a:ext uri="{FF2B5EF4-FFF2-40B4-BE49-F238E27FC236}">
                <a16:creationId xmlns:a16="http://schemas.microsoft.com/office/drawing/2014/main" id="{A5DFB40F-77AB-4B46-BE8A-C191E75664D5}"/>
              </a:ext>
            </a:extLst>
          </p:cNvPr>
          <p:cNvSpPr/>
          <p:nvPr/>
        </p:nvSpPr>
        <p:spPr bwMode="auto">
          <a:xfrm>
            <a:off x="1585147" y="3430552"/>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4" name="Rectangle 2113">
            <a:extLst>
              <a:ext uri="{FF2B5EF4-FFF2-40B4-BE49-F238E27FC236}">
                <a16:creationId xmlns:a16="http://schemas.microsoft.com/office/drawing/2014/main" id="{94D244F9-9034-CA4E-97F4-0095357BD8CD}"/>
              </a:ext>
            </a:extLst>
          </p:cNvPr>
          <p:cNvSpPr/>
          <p:nvPr/>
        </p:nvSpPr>
        <p:spPr bwMode="auto">
          <a:xfrm>
            <a:off x="2718623" y="3430552"/>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5" name="Rectangle 2114">
            <a:extLst>
              <a:ext uri="{FF2B5EF4-FFF2-40B4-BE49-F238E27FC236}">
                <a16:creationId xmlns:a16="http://schemas.microsoft.com/office/drawing/2014/main" id="{17681892-4AC2-014F-92C1-2B45A3A0DEC4}"/>
              </a:ext>
            </a:extLst>
          </p:cNvPr>
          <p:cNvSpPr/>
          <p:nvPr/>
        </p:nvSpPr>
        <p:spPr bwMode="auto">
          <a:xfrm>
            <a:off x="3857291" y="3430552"/>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grpSp>
        <p:nvGrpSpPr>
          <p:cNvPr id="3087" name="Group 3086">
            <a:extLst>
              <a:ext uri="{FF2B5EF4-FFF2-40B4-BE49-F238E27FC236}">
                <a16:creationId xmlns:a16="http://schemas.microsoft.com/office/drawing/2014/main" id="{0DDB8D07-F2CB-DF40-BDAF-734B032C9EE2}"/>
              </a:ext>
            </a:extLst>
          </p:cNvPr>
          <p:cNvGrpSpPr/>
          <p:nvPr/>
        </p:nvGrpSpPr>
        <p:grpSpPr>
          <a:xfrm>
            <a:off x="454408" y="4883684"/>
            <a:ext cx="1083181" cy="1355157"/>
            <a:chOff x="528188" y="1469097"/>
            <a:chExt cx="1811600" cy="2197466"/>
          </a:xfrm>
        </p:grpSpPr>
        <p:sp>
          <p:nvSpPr>
            <p:cNvPr id="3088" name="Rectangle 3087">
              <a:extLst>
                <a:ext uri="{FF2B5EF4-FFF2-40B4-BE49-F238E27FC236}">
                  <a16:creationId xmlns:a16="http://schemas.microsoft.com/office/drawing/2014/main" id="{91D520E6-2067-5C48-B433-AD6F63CB6614}"/>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9" name="Rectangle 3088">
              <a:extLst>
                <a:ext uri="{FF2B5EF4-FFF2-40B4-BE49-F238E27FC236}">
                  <a16:creationId xmlns:a16="http://schemas.microsoft.com/office/drawing/2014/main" id="{A1110841-4F09-2A42-9B47-14FD2F4F193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90" name="Group 3089">
              <a:extLst>
                <a:ext uri="{FF2B5EF4-FFF2-40B4-BE49-F238E27FC236}">
                  <a16:creationId xmlns:a16="http://schemas.microsoft.com/office/drawing/2014/main" id="{1761505D-04B0-264B-8D5A-ABF36047A76E}"/>
                </a:ext>
              </a:extLst>
            </p:cNvPr>
            <p:cNvGrpSpPr/>
            <p:nvPr/>
          </p:nvGrpSpPr>
          <p:grpSpPr>
            <a:xfrm>
              <a:off x="616868" y="1542708"/>
              <a:ext cx="770103" cy="1598712"/>
              <a:chOff x="717550" y="1713972"/>
              <a:chExt cx="523876" cy="1026052"/>
            </a:xfrm>
          </p:grpSpPr>
          <p:sp>
            <p:nvSpPr>
              <p:cNvPr id="3116" name="Rectangle 3115">
                <a:extLst>
                  <a:ext uri="{FF2B5EF4-FFF2-40B4-BE49-F238E27FC236}">
                    <a16:creationId xmlns:a16="http://schemas.microsoft.com/office/drawing/2014/main" id="{744A82B4-582C-914C-96FA-8EF5355B515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7" name="Rectangle 3116">
                <a:extLst>
                  <a:ext uri="{FF2B5EF4-FFF2-40B4-BE49-F238E27FC236}">
                    <a16:creationId xmlns:a16="http://schemas.microsoft.com/office/drawing/2014/main" id="{91BF40B4-2340-B340-867C-A589AD3F01C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8" name="Rectangle 3117">
                <a:extLst>
                  <a:ext uri="{FF2B5EF4-FFF2-40B4-BE49-F238E27FC236}">
                    <a16:creationId xmlns:a16="http://schemas.microsoft.com/office/drawing/2014/main" id="{859B42AE-4B9D-BB4E-8CC2-BB8AC26F6CE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9" name="Rectangle 3118">
                <a:extLst>
                  <a:ext uri="{FF2B5EF4-FFF2-40B4-BE49-F238E27FC236}">
                    <a16:creationId xmlns:a16="http://schemas.microsoft.com/office/drawing/2014/main" id="{352E240A-48A8-DD4D-B8AB-876CA2A09EC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0" name="Rectangle 3119">
                <a:extLst>
                  <a:ext uri="{FF2B5EF4-FFF2-40B4-BE49-F238E27FC236}">
                    <a16:creationId xmlns:a16="http://schemas.microsoft.com/office/drawing/2014/main" id="{701FDD71-132F-F946-B7E8-B49F3C62CEC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1" name="Rectangle 3120">
                <a:extLst>
                  <a:ext uri="{FF2B5EF4-FFF2-40B4-BE49-F238E27FC236}">
                    <a16:creationId xmlns:a16="http://schemas.microsoft.com/office/drawing/2014/main" id="{39EDE5C1-E203-AD47-BE42-A8DA31A5434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2" name="Rectangle 3121">
                <a:extLst>
                  <a:ext uri="{FF2B5EF4-FFF2-40B4-BE49-F238E27FC236}">
                    <a16:creationId xmlns:a16="http://schemas.microsoft.com/office/drawing/2014/main" id="{A348F05E-818F-3B4B-88D5-158BDE6C17A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3" name="Rectangle 3122">
                <a:extLst>
                  <a:ext uri="{FF2B5EF4-FFF2-40B4-BE49-F238E27FC236}">
                    <a16:creationId xmlns:a16="http://schemas.microsoft.com/office/drawing/2014/main" id="{C180E9C5-A91B-C845-8E8D-8DE901CAEBD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4" name="Rectangle 3123">
                <a:extLst>
                  <a:ext uri="{FF2B5EF4-FFF2-40B4-BE49-F238E27FC236}">
                    <a16:creationId xmlns:a16="http://schemas.microsoft.com/office/drawing/2014/main" id="{324486D4-04B0-3840-8D15-C697CB7876C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5" name="Rectangle 3124">
                <a:extLst>
                  <a:ext uri="{FF2B5EF4-FFF2-40B4-BE49-F238E27FC236}">
                    <a16:creationId xmlns:a16="http://schemas.microsoft.com/office/drawing/2014/main" id="{0F72FB8E-8866-EC45-A91B-53C62CD3F30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6" name="Rectangle 3125">
                <a:extLst>
                  <a:ext uri="{FF2B5EF4-FFF2-40B4-BE49-F238E27FC236}">
                    <a16:creationId xmlns:a16="http://schemas.microsoft.com/office/drawing/2014/main" id="{91D15AD6-2D1E-F046-96AB-F0293AFF8F5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7" name="Rectangle 3126">
                <a:extLst>
                  <a:ext uri="{FF2B5EF4-FFF2-40B4-BE49-F238E27FC236}">
                    <a16:creationId xmlns:a16="http://schemas.microsoft.com/office/drawing/2014/main" id="{2F808E83-F160-AD44-9A3C-B22344F9027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8" name="Rectangle 3127">
                <a:extLst>
                  <a:ext uri="{FF2B5EF4-FFF2-40B4-BE49-F238E27FC236}">
                    <a16:creationId xmlns:a16="http://schemas.microsoft.com/office/drawing/2014/main" id="{4B46DC64-E9E6-734A-A92C-E1ADBCF07F8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9" name="Rectangle 3128">
                <a:extLst>
                  <a:ext uri="{FF2B5EF4-FFF2-40B4-BE49-F238E27FC236}">
                    <a16:creationId xmlns:a16="http://schemas.microsoft.com/office/drawing/2014/main" id="{2B4FFA3D-D4B3-2349-8416-EE026749F8D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0" name="Rectangle 3129">
                <a:extLst>
                  <a:ext uri="{FF2B5EF4-FFF2-40B4-BE49-F238E27FC236}">
                    <a16:creationId xmlns:a16="http://schemas.microsoft.com/office/drawing/2014/main" id="{8AE9268A-8EF6-284F-8184-8C6AE65D860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1" name="Rectangle 3130">
                <a:extLst>
                  <a:ext uri="{FF2B5EF4-FFF2-40B4-BE49-F238E27FC236}">
                    <a16:creationId xmlns:a16="http://schemas.microsoft.com/office/drawing/2014/main" id="{6618983D-6573-3A4E-B752-35A918D0C99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2" name="Rectangle 3131">
                <a:extLst>
                  <a:ext uri="{FF2B5EF4-FFF2-40B4-BE49-F238E27FC236}">
                    <a16:creationId xmlns:a16="http://schemas.microsoft.com/office/drawing/2014/main" id="{0AA49412-4813-124B-BEDF-6CF18EB1E5A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3" name="Rectangle 3132">
                <a:extLst>
                  <a:ext uri="{FF2B5EF4-FFF2-40B4-BE49-F238E27FC236}">
                    <a16:creationId xmlns:a16="http://schemas.microsoft.com/office/drawing/2014/main" id="{7CCCF8F2-17AF-1546-AB9B-08B93DB761F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4" name="Rectangle 3133">
                <a:extLst>
                  <a:ext uri="{FF2B5EF4-FFF2-40B4-BE49-F238E27FC236}">
                    <a16:creationId xmlns:a16="http://schemas.microsoft.com/office/drawing/2014/main" id="{D6A4B011-8EF7-114C-BB7D-7F31FFD22ED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5" name="Rectangle 3134">
                <a:extLst>
                  <a:ext uri="{FF2B5EF4-FFF2-40B4-BE49-F238E27FC236}">
                    <a16:creationId xmlns:a16="http://schemas.microsoft.com/office/drawing/2014/main" id="{BE707C0C-1765-804F-8E8D-571842B32BA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6" name="Rectangle 3135">
                <a:extLst>
                  <a:ext uri="{FF2B5EF4-FFF2-40B4-BE49-F238E27FC236}">
                    <a16:creationId xmlns:a16="http://schemas.microsoft.com/office/drawing/2014/main" id="{614472E4-E7CC-D545-BB7A-CAD7ABE7758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91" name="Group 3090">
              <a:extLst>
                <a:ext uri="{FF2B5EF4-FFF2-40B4-BE49-F238E27FC236}">
                  <a16:creationId xmlns:a16="http://schemas.microsoft.com/office/drawing/2014/main" id="{AF4CB890-457D-C849-B623-A69CE06244F7}"/>
                </a:ext>
              </a:extLst>
            </p:cNvPr>
            <p:cNvGrpSpPr/>
            <p:nvPr/>
          </p:nvGrpSpPr>
          <p:grpSpPr>
            <a:xfrm>
              <a:off x="1492714" y="1542708"/>
              <a:ext cx="770103" cy="1598712"/>
              <a:chOff x="717550" y="1713972"/>
              <a:chExt cx="523876" cy="1026052"/>
            </a:xfrm>
          </p:grpSpPr>
          <p:sp>
            <p:nvSpPr>
              <p:cNvPr id="3095" name="Rectangle 3094">
                <a:extLst>
                  <a:ext uri="{FF2B5EF4-FFF2-40B4-BE49-F238E27FC236}">
                    <a16:creationId xmlns:a16="http://schemas.microsoft.com/office/drawing/2014/main" id="{971673FF-E5C8-244D-AD37-9B6AD1FC79C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6" name="Rectangle 3095">
                <a:extLst>
                  <a:ext uri="{FF2B5EF4-FFF2-40B4-BE49-F238E27FC236}">
                    <a16:creationId xmlns:a16="http://schemas.microsoft.com/office/drawing/2014/main" id="{C28F0F9B-2E52-284B-8CD5-58D1F3EBE71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7" name="Rectangle 3096">
                <a:extLst>
                  <a:ext uri="{FF2B5EF4-FFF2-40B4-BE49-F238E27FC236}">
                    <a16:creationId xmlns:a16="http://schemas.microsoft.com/office/drawing/2014/main" id="{29C92B70-6918-0E43-A9A0-5C892969DE7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8" name="Rectangle 3097">
                <a:extLst>
                  <a:ext uri="{FF2B5EF4-FFF2-40B4-BE49-F238E27FC236}">
                    <a16:creationId xmlns:a16="http://schemas.microsoft.com/office/drawing/2014/main" id="{2BFC9262-8B9A-1741-99D7-21C4EBCC070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9" name="Rectangle 3098">
                <a:extLst>
                  <a:ext uri="{FF2B5EF4-FFF2-40B4-BE49-F238E27FC236}">
                    <a16:creationId xmlns:a16="http://schemas.microsoft.com/office/drawing/2014/main" id="{F3830DDE-D4C0-FD47-B63F-E0B4201E9C6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0" name="Rectangle 3099">
                <a:extLst>
                  <a:ext uri="{FF2B5EF4-FFF2-40B4-BE49-F238E27FC236}">
                    <a16:creationId xmlns:a16="http://schemas.microsoft.com/office/drawing/2014/main" id="{2285BAA9-AA02-2C4E-9FFE-A942E3F9791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1" name="Rectangle 3100">
                <a:extLst>
                  <a:ext uri="{FF2B5EF4-FFF2-40B4-BE49-F238E27FC236}">
                    <a16:creationId xmlns:a16="http://schemas.microsoft.com/office/drawing/2014/main" id="{4187EAF4-3809-7242-A66F-3AF4DE57541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2" name="Rectangle 3101">
                <a:extLst>
                  <a:ext uri="{FF2B5EF4-FFF2-40B4-BE49-F238E27FC236}">
                    <a16:creationId xmlns:a16="http://schemas.microsoft.com/office/drawing/2014/main" id="{E88C67AD-C2C5-3248-ABAA-362CA962188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3" name="Rectangle 3102">
                <a:extLst>
                  <a:ext uri="{FF2B5EF4-FFF2-40B4-BE49-F238E27FC236}">
                    <a16:creationId xmlns:a16="http://schemas.microsoft.com/office/drawing/2014/main" id="{60C9C1F0-FA4B-9645-ADB1-DB09C687862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4" name="Rectangle 3103">
                <a:extLst>
                  <a:ext uri="{FF2B5EF4-FFF2-40B4-BE49-F238E27FC236}">
                    <a16:creationId xmlns:a16="http://schemas.microsoft.com/office/drawing/2014/main" id="{FAC2BC04-3F0B-984F-8126-B0DB8882E39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5" name="Rectangle 3104">
                <a:extLst>
                  <a:ext uri="{FF2B5EF4-FFF2-40B4-BE49-F238E27FC236}">
                    <a16:creationId xmlns:a16="http://schemas.microsoft.com/office/drawing/2014/main" id="{E68E96C1-4BCA-7047-A06C-04E0BBD10B7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6" name="Rectangle 3105">
                <a:extLst>
                  <a:ext uri="{FF2B5EF4-FFF2-40B4-BE49-F238E27FC236}">
                    <a16:creationId xmlns:a16="http://schemas.microsoft.com/office/drawing/2014/main" id="{9BD5E618-2907-BE48-BC46-4845595CFDE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7" name="Rectangle 3106">
                <a:extLst>
                  <a:ext uri="{FF2B5EF4-FFF2-40B4-BE49-F238E27FC236}">
                    <a16:creationId xmlns:a16="http://schemas.microsoft.com/office/drawing/2014/main" id="{4D9E7330-101C-1149-904B-716A8763222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8" name="Rectangle 3107">
                <a:extLst>
                  <a:ext uri="{FF2B5EF4-FFF2-40B4-BE49-F238E27FC236}">
                    <a16:creationId xmlns:a16="http://schemas.microsoft.com/office/drawing/2014/main" id="{A58D583B-728E-9942-B8AA-2C5BA838AAB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9" name="Rectangle 3108">
                <a:extLst>
                  <a:ext uri="{FF2B5EF4-FFF2-40B4-BE49-F238E27FC236}">
                    <a16:creationId xmlns:a16="http://schemas.microsoft.com/office/drawing/2014/main" id="{6172B9CC-4F99-F247-9C48-E36AA57CAD6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0" name="Rectangle 3109">
                <a:extLst>
                  <a:ext uri="{FF2B5EF4-FFF2-40B4-BE49-F238E27FC236}">
                    <a16:creationId xmlns:a16="http://schemas.microsoft.com/office/drawing/2014/main" id="{C47C0450-FFDB-3648-9A16-46A4BAE6181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1" name="Rectangle 3110">
                <a:extLst>
                  <a:ext uri="{FF2B5EF4-FFF2-40B4-BE49-F238E27FC236}">
                    <a16:creationId xmlns:a16="http://schemas.microsoft.com/office/drawing/2014/main" id="{F334ADBD-93D1-8540-9AF1-B802D2F0879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2" name="Rectangle 3111">
                <a:extLst>
                  <a:ext uri="{FF2B5EF4-FFF2-40B4-BE49-F238E27FC236}">
                    <a16:creationId xmlns:a16="http://schemas.microsoft.com/office/drawing/2014/main" id="{7801F5B6-8CEA-5C40-81BC-7FFEF48EB91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3" name="Rectangle 3112">
                <a:extLst>
                  <a:ext uri="{FF2B5EF4-FFF2-40B4-BE49-F238E27FC236}">
                    <a16:creationId xmlns:a16="http://schemas.microsoft.com/office/drawing/2014/main" id="{5FCD2B58-428B-7E48-B8CC-B5FD9B37BE6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4" name="Rectangle 3113">
                <a:extLst>
                  <a:ext uri="{FF2B5EF4-FFF2-40B4-BE49-F238E27FC236}">
                    <a16:creationId xmlns:a16="http://schemas.microsoft.com/office/drawing/2014/main" id="{BD0354CE-BE98-E042-AB74-0737F4B18CC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5" name="Rectangle 3114">
                <a:extLst>
                  <a:ext uri="{FF2B5EF4-FFF2-40B4-BE49-F238E27FC236}">
                    <a16:creationId xmlns:a16="http://schemas.microsoft.com/office/drawing/2014/main" id="{72FE6768-8468-5E4D-BEB3-C5A88B83C37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092" name="Rectangle 3091">
              <a:extLst>
                <a:ext uri="{FF2B5EF4-FFF2-40B4-BE49-F238E27FC236}">
                  <a16:creationId xmlns:a16="http://schemas.microsoft.com/office/drawing/2014/main" id="{9407E37C-6FC5-7441-9FBA-A90DAEC17E7F}"/>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3" name="Rectangle 3092">
              <a:extLst>
                <a:ext uri="{FF2B5EF4-FFF2-40B4-BE49-F238E27FC236}">
                  <a16:creationId xmlns:a16="http://schemas.microsoft.com/office/drawing/2014/main" id="{18791E05-91B8-D746-9E46-6598670BA37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4" name="Rectangle 3093">
              <a:extLst>
                <a:ext uri="{FF2B5EF4-FFF2-40B4-BE49-F238E27FC236}">
                  <a16:creationId xmlns:a16="http://schemas.microsoft.com/office/drawing/2014/main" id="{D49E25B5-DB30-624C-A93B-99D55145908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37" name="Group 3136">
            <a:extLst>
              <a:ext uri="{FF2B5EF4-FFF2-40B4-BE49-F238E27FC236}">
                <a16:creationId xmlns:a16="http://schemas.microsoft.com/office/drawing/2014/main" id="{E79F020B-3C01-2444-A2E8-94C586083A9C}"/>
              </a:ext>
            </a:extLst>
          </p:cNvPr>
          <p:cNvGrpSpPr/>
          <p:nvPr/>
        </p:nvGrpSpPr>
        <p:grpSpPr>
          <a:xfrm>
            <a:off x="1581121" y="4884464"/>
            <a:ext cx="1083181" cy="1355157"/>
            <a:chOff x="528188" y="1469097"/>
            <a:chExt cx="1811600" cy="2197466"/>
          </a:xfrm>
        </p:grpSpPr>
        <p:sp>
          <p:nvSpPr>
            <p:cNvPr id="3138" name="Rectangle 3137">
              <a:extLst>
                <a:ext uri="{FF2B5EF4-FFF2-40B4-BE49-F238E27FC236}">
                  <a16:creationId xmlns:a16="http://schemas.microsoft.com/office/drawing/2014/main" id="{1FBE00F3-3062-CF46-AE01-8CE6BE42E005}"/>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9" name="Rectangle 3138">
              <a:extLst>
                <a:ext uri="{FF2B5EF4-FFF2-40B4-BE49-F238E27FC236}">
                  <a16:creationId xmlns:a16="http://schemas.microsoft.com/office/drawing/2014/main" id="{75A50E5D-6729-9D42-8B74-75297B739CE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140" name="Group 3139">
              <a:extLst>
                <a:ext uri="{FF2B5EF4-FFF2-40B4-BE49-F238E27FC236}">
                  <a16:creationId xmlns:a16="http://schemas.microsoft.com/office/drawing/2014/main" id="{14633AFE-3D8E-0848-84A3-DF1DAA9EA072}"/>
                </a:ext>
              </a:extLst>
            </p:cNvPr>
            <p:cNvGrpSpPr/>
            <p:nvPr/>
          </p:nvGrpSpPr>
          <p:grpSpPr>
            <a:xfrm>
              <a:off x="616868" y="1542708"/>
              <a:ext cx="770103" cy="1598712"/>
              <a:chOff x="717550" y="1713972"/>
              <a:chExt cx="523876" cy="1026052"/>
            </a:xfrm>
          </p:grpSpPr>
          <p:sp>
            <p:nvSpPr>
              <p:cNvPr id="3166" name="Rectangle 3165">
                <a:extLst>
                  <a:ext uri="{FF2B5EF4-FFF2-40B4-BE49-F238E27FC236}">
                    <a16:creationId xmlns:a16="http://schemas.microsoft.com/office/drawing/2014/main" id="{99BD541D-DE5C-C641-A494-F0E82647820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7" name="Rectangle 3166">
                <a:extLst>
                  <a:ext uri="{FF2B5EF4-FFF2-40B4-BE49-F238E27FC236}">
                    <a16:creationId xmlns:a16="http://schemas.microsoft.com/office/drawing/2014/main" id="{E561B10D-FB9F-8C49-A1EC-635D0CAD7F6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8" name="Rectangle 3167">
                <a:extLst>
                  <a:ext uri="{FF2B5EF4-FFF2-40B4-BE49-F238E27FC236}">
                    <a16:creationId xmlns:a16="http://schemas.microsoft.com/office/drawing/2014/main" id="{58EFD121-A13D-554B-8B5B-F38055D039F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9" name="Rectangle 3168">
                <a:extLst>
                  <a:ext uri="{FF2B5EF4-FFF2-40B4-BE49-F238E27FC236}">
                    <a16:creationId xmlns:a16="http://schemas.microsoft.com/office/drawing/2014/main" id="{8EC7CF5F-947F-544F-947A-48A54660843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0" name="Rectangle 3169">
                <a:extLst>
                  <a:ext uri="{FF2B5EF4-FFF2-40B4-BE49-F238E27FC236}">
                    <a16:creationId xmlns:a16="http://schemas.microsoft.com/office/drawing/2014/main" id="{DD7A6DB9-FF45-2F4C-941C-0BA3F6FF153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1" name="Rectangle 3170">
                <a:extLst>
                  <a:ext uri="{FF2B5EF4-FFF2-40B4-BE49-F238E27FC236}">
                    <a16:creationId xmlns:a16="http://schemas.microsoft.com/office/drawing/2014/main" id="{C785B54F-60FE-0740-8DFA-1B7CDA78881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2" name="Rectangle 3171">
                <a:extLst>
                  <a:ext uri="{FF2B5EF4-FFF2-40B4-BE49-F238E27FC236}">
                    <a16:creationId xmlns:a16="http://schemas.microsoft.com/office/drawing/2014/main" id="{85DDEA40-ECC8-D24E-8DE8-E1A8A7E5F1F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3" name="Rectangle 3172">
                <a:extLst>
                  <a:ext uri="{FF2B5EF4-FFF2-40B4-BE49-F238E27FC236}">
                    <a16:creationId xmlns:a16="http://schemas.microsoft.com/office/drawing/2014/main" id="{321049CD-1CE7-D440-A7DC-9D1F645651D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4" name="Rectangle 3173">
                <a:extLst>
                  <a:ext uri="{FF2B5EF4-FFF2-40B4-BE49-F238E27FC236}">
                    <a16:creationId xmlns:a16="http://schemas.microsoft.com/office/drawing/2014/main" id="{66C74810-1882-0E4C-941B-7FA0A54824D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5" name="Rectangle 3174">
                <a:extLst>
                  <a:ext uri="{FF2B5EF4-FFF2-40B4-BE49-F238E27FC236}">
                    <a16:creationId xmlns:a16="http://schemas.microsoft.com/office/drawing/2014/main" id="{15F2F363-367C-5549-8F45-21858374E2C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6" name="Rectangle 3175">
                <a:extLst>
                  <a:ext uri="{FF2B5EF4-FFF2-40B4-BE49-F238E27FC236}">
                    <a16:creationId xmlns:a16="http://schemas.microsoft.com/office/drawing/2014/main" id="{A0A23DF2-C881-194E-A184-EE60006CD09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7" name="Rectangle 3176">
                <a:extLst>
                  <a:ext uri="{FF2B5EF4-FFF2-40B4-BE49-F238E27FC236}">
                    <a16:creationId xmlns:a16="http://schemas.microsoft.com/office/drawing/2014/main" id="{A844015D-F298-8945-AFE0-00124E30E15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8" name="Rectangle 3177">
                <a:extLst>
                  <a:ext uri="{FF2B5EF4-FFF2-40B4-BE49-F238E27FC236}">
                    <a16:creationId xmlns:a16="http://schemas.microsoft.com/office/drawing/2014/main" id="{4D4A1304-769E-8743-AA6F-482A653931B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9" name="Rectangle 3178">
                <a:extLst>
                  <a:ext uri="{FF2B5EF4-FFF2-40B4-BE49-F238E27FC236}">
                    <a16:creationId xmlns:a16="http://schemas.microsoft.com/office/drawing/2014/main" id="{ECB45776-7023-1A4D-9B5C-9292118E0A9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0" name="Rectangle 3179">
                <a:extLst>
                  <a:ext uri="{FF2B5EF4-FFF2-40B4-BE49-F238E27FC236}">
                    <a16:creationId xmlns:a16="http://schemas.microsoft.com/office/drawing/2014/main" id="{B2E66C30-A986-8249-9A4A-0597E39F6ED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1" name="Rectangle 3180">
                <a:extLst>
                  <a:ext uri="{FF2B5EF4-FFF2-40B4-BE49-F238E27FC236}">
                    <a16:creationId xmlns:a16="http://schemas.microsoft.com/office/drawing/2014/main" id="{BB36B74E-547F-0342-92F9-F3090B998138}"/>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2" name="Rectangle 3181">
                <a:extLst>
                  <a:ext uri="{FF2B5EF4-FFF2-40B4-BE49-F238E27FC236}">
                    <a16:creationId xmlns:a16="http://schemas.microsoft.com/office/drawing/2014/main" id="{6851D93F-AD25-0344-86E1-671EC3C7C20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3" name="Rectangle 3182">
                <a:extLst>
                  <a:ext uri="{FF2B5EF4-FFF2-40B4-BE49-F238E27FC236}">
                    <a16:creationId xmlns:a16="http://schemas.microsoft.com/office/drawing/2014/main" id="{172F7729-61C7-B349-9140-A4078AEE8CA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4" name="Rectangle 3183">
                <a:extLst>
                  <a:ext uri="{FF2B5EF4-FFF2-40B4-BE49-F238E27FC236}">
                    <a16:creationId xmlns:a16="http://schemas.microsoft.com/office/drawing/2014/main" id="{4C82B638-A841-934F-9CA2-FCA3DA2F310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5" name="Rectangle 3184">
                <a:extLst>
                  <a:ext uri="{FF2B5EF4-FFF2-40B4-BE49-F238E27FC236}">
                    <a16:creationId xmlns:a16="http://schemas.microsoft.com/office/drawing/2014/main" id="{44D31A16-10E4-4346-8045-FDE97312141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6" name="Rectangle 3185">
                <a:extLst>
                  <a:ext uri="{FF2B5EF4-FFF2-40B4-BE49-F238E27FC236}">
                    <a16:creationId xmlns:a16="http://schemas.microsoft.com/office/drawing/2014/main" id="{8BD245D4-6F1F-DA4C-A4EB-7E390CFC65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41" name="Group 3140">
              <a:extLst>
                <a:ext uri="{FF2B5EF4-FFF2-40B4-BE49-F238E27FC236}">
                  <a16:creationId xmlns:a16="http://schemas.microsoft.com/office/drawing/2014/main" id="{E0A21BCF-E55E-C441-A11E-7FD73A8EB5BA}"/>
                </a:ext>
              </a:extLst>
            </p:cNvPr>
            <p:cNvGrpSpPr/>
            <p:nvPr/>
          </p:nvGrpSpPr>
          <p:grpSpPr>
            <a:xfrm>
              <a:off x="1492714" y="1542708"/>
              <a:ext cx="770103" cy="1598712"/>
              <a:chOff x="717550" y="1713972"/>
              <a:chExt cx="523876" cy="1026052"/>
            </a:xfrm>
          </p:grpSpPr>
          <p:sp>
            <p:nvSpPr>
              <p:cNvPr id="3145" name="Rectangle 3144">
                <a:extLst>
                  <a:ext uri="{FF2B5EF4-FFF2-40B4-BE49-F238E27FC236}">
                    <a16:creationId xmlns:a16="http://schemas.microsoft.com/office/drawing/2014/main" id="{EC9C563D-BEEC-9740-9EAA-FF2AE4F11A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6" name="Rectangle 3145">
                <a:extLst>
                  <a:ext uri="{FF2B5EF4-FFF2-40B4-BE49-F238E27FC236}">
                    <a16:creationId xmlns:a16="http://schemas.microsoft.com/office/drawing/2014/main" id="{C271F891-92A7-DA4E-ADD6-70F10E7C8BE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7" name="Rectangle 3146">
                <a:extLst>
                  <a:ext uri="{FF2B5EF4-FFF2-40B4-BE49-F238E27FC236}">
                    <a16:creationId xmlns:a16="http://schemas.microsoft.com/office/drawing/2014/main" id="{5AC75498-F880-E04F-93DC-FC06112184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8" name="Rectangle 3147">
                <a:extLst>
                  <a:ext uri="{FF2B5EF4-FFF2-40B4-BE49-F238E27FC236}">
                    <a16:creationId xmlns:a16="http://schemas.microsoft.com/office/drawing/2014/main" id="{8ACA593A-7561-4A46-A6A6-4BE3C49EA02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9" name="Rectangle 3148">
                <a:extLst>
                  <a:ext uri="{FF2B5EF4-FFF2-40B4-BE49-F238E27FC236}">
                    <a16:creationId xmlns:a16="http://schemas.microsoft.com/office/drawing/2014/main" id="{4D54810E-1A31-D84E-A2E1-776BFE5C987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0" name="Rectangle 3149">
                <a:extLst>
                  <a:ext uri="{FF2B5EF4-FFF2-40B4-BE49-F238E27FC236}">
                    <a16:creationId xmlns:a16="http://schemas.microsoft.com/office/drawing/2014/main" id="{9B021877-A58C-CA45-B1D5-4C6540BED5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1" name="Rectangle 3150">
                <a:extLst>
                  <a:ext uri="{FF2B5EF4-FFF2-40B4-BE49-F238E27FC236}">
                    <a16:creationId xmlns:a16="http://schemas.microsoft.com/office/drawing/2014/main" id="{B9D867F7-9CFB-2F43-89DF-0D1AAC8A344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2" name="Rectangle 3151">
                <a:extLst>
                  <a:ext uri="{FF2B5EF4-FFF2-40B4-BE49-F238E27FC236}">
                    <a16:creationId xmlns:a16="http://schemas.microsoft.com/office/drawing/2014/main" id="{961EF625-134A-4F42-8A38-D0333C708AC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3" name="Rectangle 3152">
                <a:extLst>
                  <a:ext uri="{FF2B5EF4-FFF2-40B4-BE49-F238E27FC236}">
                    <a16:creationId xmlns:a16="http://schemas.microsoft.com/office/drawing/2014/main" id="{5D7B5FE1-2ECB-2C41-ACFD-38504A343E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4" name="Rectangle 3153">
                <a:extLst>
                  <a:ext uri="{FF2B5EF4-FFF2-40B4-BE49-F238E27FC236}">
                    <a16:creationId xmlns:a16="http://schemas.microsoft.com/office/drawing/2014/main" id="{BDAC19EF-2A6C-404C-BECF-17368A486C2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5" name="Rectangle 3154">
                <a:extLst>
                  <a:ext uri="{FF2B5EF4-FFF2-40B4-BE49-F238E27FC236}">
                    <a16:creationId xmlns:a16="http://schemas.microsoft.com/office/drawing/2014/main" id="{15C720B0-B98B-1544-A7E9-375695CDFBE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6" name="Rectangle 3155">
                <a:extLst>
                  <a:ext uri="{FF2B5EF4-FFF2-40B4-BE49-F238E27FC236}">
                    <a16:creationId xmlns:a16="http://schemas.microsoft.com/office/drawing/2014/main" id="{BF88C8D3-81CA-2B42-AD65-DB71ABF5715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7" name="Rectangle 3156">
                <a:extLst>
                  <a:ext uri="{FF2B5EF4-FFF2-40B4-BE49-F238E27FC236}">
                    <a16:creationId xmlns:a16="http://schemas.microsoft.com/office/drawing/2014/main" id="{C93CED87-EB7A-6D47-9A05-2FCC2532C8F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8" name="Rectangle 3157">
                <a:extLst>
                  <a:ext uri="{FF2B5EF4-FFF2-40B4-BE49-F238E27FC236}">
                    <a16:creationId xmlns:a16="http://schemas.microsoft.com/office/drawing/2014/main" id="{EBBE3282-A57B-9644-90B7-7CD6BF8ADCC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9" name="Rectangle 3158">
                <a:extLst>
                  <a:ext uri="{FF2B5EF4-FFF2-40B4-BE49-F238E27FC236}">
                    <a16:creationId xmlns:a16="http://schemas.microsoft.com/office/drawing/2014/main" id="{5A654D77-B08A-9D48-BBD3-A1BC6768A46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0" name="Rectangle 3159">
                <a:extLst>
                  <a:ext uri="{FF2B5EF4-FFF2-40B4-BE49-F238E27FC236}">
                    <a16:creationId xmlns:a16="http://schemas.microsoft.com/office/drawing/2014/main" id="{986A7105-A88A-684F-85AB-060C4F5C065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1" name="Rectangle 3160">
                <a:extLst>
                  <a:ext uri="{FF2B5EF4-FFF2-40B4-BE49-F238E27FC236}">
                    <a16:creationId xmlns:a16="http://schemas.microsoft.com/office/drawing/2014/main" id="{4E12ACB5-9949-3948-95B7-9C8D1618605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2" name="Rectangle 3161">
                <a:extLst>
                  <a:ext uri="{FF2B5EF4-FFF2-40B4-BE49-F238E27FC236}">
                    <a16:creationId xmlns:a16="http://schemas.microsoft.com/office/drawing/2014/main" id="{32304056-B221-6B46-A1DA-DBA4CC7F491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3" name="Rectangle 3162">
                <a:extLst>
                  <a:ext uri="{FF2B5EF4-FFF2-40B4-BE49-F238E27FC236}">
                    <a16:creationId xmlns:a16="http://schemas.microsoft.com/office/drawing/2014/main" id="{0D28733B-5A99-3245-9259-1085BED8B29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4" name="Rectangle 3163">
                <a:extLst>
                  <a:ext uri="{FF2B5EF4-FFF2-40B4-BE49-F238E27FC236}">
                    <a16:creationId xmlns:a16="http://schemas.microsoft.com/office/drawing/2014/main" id="{BB2104BC-FEAF-0941-B725-C6D5C6D9FEE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5" name="Rectangle 3164">
                <a:extLst>
                  <a:ext uri="{FF2B5EF4-FFF2-40B4-BE49-F238E27FC236}">
                    <a16:creationId xmlns:a16="http://schemas.microsoft.com/office/drawing/2014/main" id="{26C86D71-C114-1045-B38E-632EB0F3BDC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142" name="Rectangle 3141">
              <a:extLst>
                <a:ext uri="{FF2B5EF4-FFF2-40B4-BE49-F238E27FC236}">
                  <a16:creationId xmlns:a16="http://schemas.microsoft.com/office/drawing/2014/main" id="{9A3666D7-C085-9F4E-AA9E-EE895734018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3" name="Rectangle 3142">
              <a:extLst>
                <a:ext uri="{FF2B5EF4-FFF2-40B4-BE49-F238E27FC236}">
                  <a16:creationId xmlns:a16="http://schemas.microsoft.com/office/drawing/2014/main" id="{7741B277-E3BE-464F-A93D-9075460639A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4" name="Rectangle 3143">
              <a:extLst>
                <a:ext uri="{FF2B5EF4-FFF2-40B4-BE49-F238E27FC236}">
                  <a16:creationId xmlns:a16="http://schemas.microsoft.com/office/drawing/2014/main" id="{6BFE9453-D781-6642-AA1B-7464E77FD70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87" name="Group 3186">
            <a:extLst>
              <a:ext uri="{FF2B5EF4-FFF2-40B4-BE49-F238E27FC236}">
                <a16:creationId xmlns:a16="http://schemas.microsoft.com/office/drawing/2014/main" id="{D90ED043-71C3-F349-915D-726E8E7833AE}"/>
              </a:ext>
            </a:extLst>
          </p:cNvPr>
          <p:cNvGrpSpPr/>
          <p:nvPr/>
        </p:nvGrpSpPr>
        <p:grpSpPr>
          <a:xfrm>
            <a:off x="2721429" y="4885955"/>
            <a:ext cx="1083181" cy="1355157"/>
            <a:chOff x="528188" y="1469097"/>
            <a:chExt cx="1811600" cy="2197466"/>
          </a:xfrm>
        </p:grpSpPr>
        <p:sp>
          <p:nvSpPr>
            <p:cNvPr id="3188" name="Rectangle 3187">
              <a:extLst>
                <a:ext uri="{FF2B5EF4-FFF2-40B4-BE49-F238E27FC236}">
                  <a16:creationId xmlns:a16="http://schemas.microsoft.com/office/drawing/2014/main" id="{7ABFDEF8-BE96-EB44-B415-1855E048AB33}"/>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9" name="Rectangle 3188">
              <a:extLst>
                <a:ext uri="{FF2B5EF4-FFF2-40B4-BE49-F238E27FC236}">
                  <a16:creationId xmlns:a16="http://schemas.microsoft.com/office/drawing/2014/main" id="{9B4142B9-7818-ED45-B4B3-FB536FE6684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190" name="Group 3189">
              <a:extLst>
                <a:ext uri="{FF2B5EF4-FFF2-40B4-BE49-F238E27FC236}">
                  <a16:creationId xmlns:a16="http://schemas.microsoft.com/office/drawing/2014/main" id="{73F19885-3B0E-7D46-B221-91BD94A78699}"/>
                </a:ext>
              </a:extLst>
            </p:cNvPr>
            <p:cNvGrpSpPr/>
            <p:nvPr/>
          </p:nvGrpSpPr>
          <p:grpSpPr>
            <a:xfrm>
              <a:off x="616868" y="1542708"/>
              <a:ext cx="770103" cy="1598712"/>
              <a:chOff x="717550" y="1713972"/>
              <a:chExt cx="523876" cy="1026052"/>
            </a:xfrm>
          </p:grpSpPr>
          <p:sp>
            <p:nvSpPr>
              <p:cNvPr id="3216" name="Rectangle 3215">
                <a:extLst>
                  <a:ext uri="{FF2B5EF4-FFF2-40B4-BE49-F238E27FC236}">
                    <a16:creationId xmlns:a16="http://schemas.microsoft.com/office/drawing/2014/main" id="{0A6DE078-2DD1-6047-AFAE-3F85D46CAD6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7" name="Rectangle 3216">
                <a:extLst>
                  <a:ext uri="{FF2B5EF4-FFF2-40B4-BE49-F238E27FC236}">
                    <a16:creationId xmlns:a16="http://schemas.microsoft.com/office/drawing/2014/main" id="{A5D7DAE9-20D7-B04A-967E-48747FBB2A8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8" name="Rectangle 3217">
                <a:extLst>
                  <a:ext uri="{FF2B5EF4-FFF2-40B4-BE49-F238E27FC236}">
                    <a16:creationId xmlns:a16="http://schemas.microsoft.com/office/drawing/2014/main" id="{9F650B7E-534B-4E41-93D2-32269C4779F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9" name="Rectangle 3218">
                <a:extLst>
                  <a:ext uri="{FF2B5EF4-FFF2-40B4-BE49-F238E27FC236}">
                    <a16:creationId xmlns:a16="http://schemas.microsoft.com/office/drawing/2014/main" id="{14924C14-7D8C-7D46-9955-A3D0012ED47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0" name="Rectangle 3219">
                <a:extLst>
                  <a:ext uri="{FF2B5EF4-FFF2-40B4-BE49-F238E27FC236}">
                    <a16:creationId xmlns:a16="http://schemas.microsoft.com/office/drawing/2014/main" id="{C739FB61-C681-9E44-A9B1-24E412328DA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1" name="Rectangle 3220">
                <a:extLst>
                  <a:ext uri="{FF2B5EF4-FFF2-40B4-BE49-F238E27FC236}">
                    <a16:creationId xmlns:a16="http://schemas.microsoft.com/office/drawing/2014/main" id="{8C5B48FD-A971-514F-A2D2-054AD7627E2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2" name="Rectangle 3221">
                <a:extLst>
                  <a:ext uri="{FF2B5EF4-FFF2-40B4-BE49-F238E27FC236}">
                    <a16:creationId xmlns:a16="http://schemas.microsoft.com/office/drawing/2014/main" id="{7B9B6139-AB27-0044-A05A-AF45C578B24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3" name="Rectangle 3222">
                <a:extLst>
                  <a:ext uri="{FF2B5EF4-FFF2-40B4-BE49-F238E27FC236}">
                    <a16:creationId xmlns:a16="http://schemas.microsoft.com/office/drawing/2014/main" id="{92043D74-743B-7746-A97D-7ED394FCA90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4" name="Rectangle 3223">
                <a:extLst>
                  <a:ext uri="{FF2B5EF4-FFF2-40B4-BE49-F238E27FC236}">
                    <a16:creationId xmlns:a16="http://schemas.microsoft.com/office/drawing/2014/main" id="{3C6CF9A4-79DF-6740-8925-2CA39C9614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5" name="Rectangle 3224">
                <a:extLst>
                  <a:ext uri="{FF2B5EF4-FFF2-40B4-BE49-F238E27FC236}">
                    <a16:creationId xmlns:a16="http://schemas.microsoft.com/office/drawing/2014/main" id="{A48A3F93-1A18-414D-8F2C-397C1CADDE2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6" name="Rectangle 3225">
                <a:extLst>
                  <a:ext uri="{FF2B5EF4-FFF2-40B4-BE49-F238E27FC236}">
                    <a16:creationId xmlns:a16="http://schemas.microsoft.com/office/drawing/2014/main" id="{0837C7C9-3401-0443-9DB3-0F9CCF580AD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7" name="Rectangle 3226">
                <a:extLst>
                  <a:ext uri="{FF2B5EF4-FFF2-40B4-BE49-F238E27FC236}">
                    <a16:creationId xmlns:a16="http://schemas.microsoft.com/office/drawing/2014/main" id="{9B79396C-F26D-4C41-A916-B1D64833352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8" name="Rectangle 3227">
                <a:extLst>
                  <a:ext uri="{FF2B5EF4-FFF2-40B4-BE49-F238E27FC236}">
                    <a16:creationId xmlns:a16="http://schemas.microsoft.com/office/drawing/2014/main" id="{36B82548-5605-9C46-9FB5-932E42EC99E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9" name="Rectangle 3228">
                <a:extLst>
                  <a:ext uri="{FF2B5EF4-FFF2-40B4-BE49-F238E27FC236}">
                    <a16:creationId xmlns:a16="http://schemas.microsoft.com/office/drawing/2014/main" id="{7E473C8A-336F-314C-8BAE-2D445100C1A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0" name="Rectangle 3229">
                <a:extLst>
                  <a:ext uri="{FF2B5EF4-FFF2-40B4-BE49-F238E27FC236}">
                    <a16:creationId xmlns:a16="http://schemas.microsoft.com/office/drawing/2014/main" id="{07E3E0B1-82A0-A046-802F-E67C6FB195A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1" name="Rectangle 3230">
                <a:extLst>
                  <a:ext uri="{FF2B5EF4-FFF2-40B4-BE49-F238E27FC236}">
                    <a16:creationId xmlns:a16="http://schemas.microsoft.com/office/drawing/2014/main" id="{CDBF51F7-CE7A-D94D-AA47-5BD9131E26A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2" name="Rectangle 3231">
                <a:extLst>
                  <a:ext uri="{FF2B5EF4-FFF2-40B4-BE49-F238E27FC236}">
                    <a16:creationId xmlns:a16="http://schemas.microsoft.com/office/drawing/2014/main" id="{4BC8DD9E-9836-8547-A9C1-DBE1BD5DB0A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3" name="Rectangle 3232">
                <a:extLst>
                  <a:ext uri="{FF2B5EF4-FFF2-40B4-BE49-F238E27FC236}">
                    <a16:creationId xmlns:a16="http://schemas.microsoft.com/office/drawing/2014/main" id="{1EA16F63-022A-8340-9A90-057B167C1E2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4" name="Rectangle 3233">
                <a:extLst>
                  <a:ext uri="{FF2B5EF4-FFF2-40B4-BE49-F238E27FC236}">
                    <a16:creationId xmlns:a16="http://schemas.microsoft.com/office/drawing/2014/main" id="{F24B6D5D-0262-FA4C-AA27-ED4D8B94360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5" name="Rectangle 3234">
                <a:extLst>
                  <a:ext uri="{FF2B5EF4-FFF2-40B4-BE49-F238E27FC236}">
                    <a16:creationId xmlns:a16="http://schemas.microsoft.com/office/drawing/2014/main" id="{55C8BB00-F551-6642-96B9-E0B0ABA1247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6" name="Rectangle 3235">
                <a:extLst>
                  <a:ext uri="{FF2B5EF4-FFF2-40B4-BE49-F238E27FC236}">
                    <a16:creationId xmlns:a16="http://schemas.microsoft.com/office/drawing/2014/main" id="{3BC816D4-5088-FF41-ABF1-03642337F8A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91" name="Group 3190">
              <a:extLst>
                <a:ext uri="{FF2B5EF4-FFF2-40B4-BE49-F238E27FC236}">
                  <a16:creationId xmlns:a16="http://schemas.microsoft.com/office/drawing/2014/main" id="{BAD33D9C-33ED-6447-8F9F-9F54DAC12743}"/>
                </a:ext>
              </a:extLst>
            </p:cNvPr>
            <p:cNvGrpSpPr/>
            <p:nvPr/>
          </p:nvGrpSpPr>
          <p:grpSpPr>
            <a:xfrm>
              <a:off x="1492714" y="1542708"/>
              <a:ext cx="770103" cy="1598712"/>
              <a:chOff x="717550" y="1713972"/>
              <a:chExt cx="523876" cy="1026052"/>
            </a:xfrm>
          </p:grpSpPr>
          <p:sp>
            <p:nvSpPr>
              <p:cNvPr id="3195" name="Rectangle 3194">
                <a:extLst>
                  <a:ext uri="{FF2B5EF4-FFF2-40B4-BE49-F238E27FC236}">
                    <a16:creationId xmlns:a16="http://schemas.microsoft.com/office/drawing/2014/main" id="{4ACB630B-DD69-F644-B40F-9B2ED15C054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6" name="Rectangle 3195">
                <a:extLst>
                  <a:ext uri="{FF2B5EF4-FFF2-40B4-BE49-F238E27FC236}">
                    <a16:creationId xmlns:a16="http://schemas.microsoft.com/office/drawing/2014/main" id="{3FA20168-F38A-D346-8B33-A41F944447E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7" name="Rectangle 3196">
                <a:extLst>
                  <a:ext uri="{FF2B5EF4-FFF2-40B4-BE49-F238E27FC236}">
                    <a16:creationId xmlns:a16="http://schemas.microsoft.com/office/drawing/2014/main" id="{10F812CA-56B4-3E4C-8ECE-197FEBD13B2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8" name="Rectangle 3197">
                <a:extLst>
                  <a:ext uri="{FF2B5EF4-FFF2-40B4-BE49-F238E27FC236}">
                    <a16:creationId xmlns:a16="http://schemas.microsoft.com/office/drawing/2014/main" id="{A4B13444-F13F-E74B-B0F7-1C318179B00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9" name="Rectangle 3198">
                <a:extLst>
                  <a:ext uri="{FF2B5EF4-FFF2-40B4-BE49-F238E27FC236}">
                    <a16:creationId xmlns:a16="http://schemas.microsoft.com/office/drawing/2014/main" id="{DD13ED21-18E5-0E48-B776-3CA9A7F9BC7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0" name="Rectangle 3199">
                <a:extLst>
                  <a:ext uri="{FF2B5EF4-FFF2-40B4-BE49-F238E27FC236}">
                    <a16:creationId xmlns:a16="http://schemas.microsoft.com/office/drawing/2014/main" id="{29EB2D5A-659D-E14D-AA4D-3AE09B35C32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1" name="Rectangle 3200">
                <a:extLst>
                  <a:ext uri="{FF2B5EF4-FFF2-40B4-BE49-F238E27FC236}">
                    <a16:creationId xmlns:a16="http://schemas.microsoft.com/office/drawing/2014/main" id="{D733FEFE-0D8F-AD46-B0E8-F3C9D754EAA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2" name="Rectangle 3201">
                <a:extLst>
                  <a:ext uri="{FF2B5EF4-FFF2-40B4-BE49-F238E27FC236}">
                    <a16:creationId xmlns:a16="http://schemas.microsoft.com/office/drawing/2014/main" id="{C4FE3249-BC38-1347-BD7D-336B0A6C361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3" name="Rectangle 3202">
                <a:extLst>
                  <a:ext uri="{FF2B5EF4-FFF2-40B4-BE49-F238E27FC236}">
                    <a16:creationId xmlns:a16="http://schemas.microsoft.com/office/drawing/2014/main" id="{D64F6579-939B-AF44-93B0-FB2EC78EB94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4" name="Rectangle 3203">
                <a:extLst>
                  <a:ext uri="{FF2B5EF4-FFF2-40B4-BE49-F238E27FC236}">
                    <a16:creationId xmlns:a16="http://schemas.microsoft.com/office/drawing/2014/main" id="{6A9EBD59-D6EF-1948-8178-32C10C1C305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5" name="Rectangle 3204">
                <a:extLst>
                  <a:ext uri="{FF2B5EF4-FFF2-40B4-BE49-F238E27FC236}">
                    <a16:creationId xmlns:a16="http://schemas.microsoft.com/office/drawing/2014/main" id="{4BE738FF-CE35-DA41-8DE3-59AB6FEE78C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6" name="Rectangle 3205">
                <a:extLst>
                  <a:ext uri="{FF2B5EF4-FFF2-40B4-BE49-F238E27FC236}">
                    <a16:creationId xmlns:a16="http://schemas.microsoft.com/office/drawing/2014/main" id="{470EC981-0D0F-B449-924C-0AE91AC4601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7" name="Rectangle 3206">
                <a:extLst>
                  <a:ext uri="{FF2B5EF4-FFF2-40B4-BE49-F238E27FC236}">
                    <a16:creationId xmlns:a16="http://schemas.microsoft.com/office/drawing/2014/main" id="{531216B8-6F66-0345-A08E-B32C083F06F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8" name="Rectangle 3207">
                <a:extLst>
                  <a:ext uri="{FF2B5EF4-FFF2-40B4-BE49-F238E27FC236}">
                    <a16:creationId xmlns:a16="http://schemas.microsoft.com/office/drawing/2014/main" id="{69CEC62E-ECD7-F84E-95D5-FD68D990A4B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9" name="Rectangle 3208">
                <a:extLst>
                  <a:ext uri="{FF2B5EF4-FFF2-40B4-BE49-F238E27FC236}">
                    <a16:creationId xmlns:a16="http://schemas.microsoft.com/office/drawing/2014/main" id="{326DEA68-31A8-5349-8F43-10F35365BC3D}"/>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0" name="Rectangle 3209">
                <a:extLst>
                  <a:ext uri="{FF2B5EF4-FFF2-40B4-BE49-F238E27FC236}">
                    <a16:creationId xmlns:a16="http://schemas.microsoft.com/office/drawing/2014/main" id="{A0D05D17-BD05-FB4E-8E63-54DCF1392F6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1" name="Rectangle 3210">
                <a:extLst>
                  <a:ext uri="{FF2B5EF4-FFF2-40B4-BE49-F238E27FC236}">
                    <a16:creationId xmlns:a16="http://schemas.microsoft.com/office/drawing/2014/main" id="{8AADEECA-A1DE-594A-8C97-DFB37168C79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2" name="Rectangle 3211">
                <a:extLst>
                  <a:ext uri="{FF2B5EF4-FFF2-40B4-BE49-F238E27FC236}">
                    <a16:creationId xmlns:a16="http://schemas.microsoft.com/office/drawing/2014/main" id="{D403FB3F-A840-2544-B071-B56F1D5FD29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3" name="Rectangle 3212">
                <a:extLst>
                  <a:ext uri="{FF2B5EF4-FFF2-40B4-BE49-F238E27FC236}">
                    <a16:creationId xmlns:a16="http://schemas.microsoft.com/office/drawing/2014/main" id="{1FD23D8D-920A-6841-B4DE-C90684CF078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4" name="Rectangle 3213">
                <a:extLst>
                  <a:ext uri="{FF2B5EF4-FFF2-40B4-BE49-F238E27FC236}">
                    <a16:creationId xmlns:a16="http://schemas.microsoft.com/office/drawing/2014/main" id="{36C5DD71-6B68-5247-AB50-99C89554EE2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5" name="Rectangle 3214">
                <a:extLst>
                  <a:ext uri="{FF2B5EF4-FFF2-40B4-BE49-F238E27FC236}">
                    <a16:creationId xmlns:a16="http://schemas.microsoft.com/office/drawing/2014/main" id="{5CD343FE-5A9F-AA4F-8EF9-051FC7D4FC3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192" name="Rectangle 3191">
              <a:extLst>
                <a:ext uri="{FF2B5EF4-FFF2-40B4-BE49-F238E27FC236}">
                  <a16:creationId xmlns:a16="http://schemas.microsoft.com/office/drawing/2014/main" id="{72ADBE60-A5B4-E14B-8FC7-EC07A848B057}"/>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3" name="Rectangle 3192">
              <a:extLst>
                <a:ext uri="{FF2B5EF4-FFF2-40B4-BE49-F238E27FC236}">
                  <a16:creationId xmlns:a16="http://schemas.microsoft.com/office/drawing/2014/main" id="{4EAB2E9F-1488-724F-95F2-234DC8E95DE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4" name="Rectangle 3193">
              <a:extLst>
                <a:ext uri="{FF2B5EF4-FFF2-40B4-BE49-F238E27FC236}">
                  <a16:creationId xmlns:a16="http://schemas.microsoft.com/office/drawing/2014/main" id="{D706544E-0F04-FD46-9FC4-D6B1C59D07FC}"/>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37" name="Group 3236">
            <a:extLst>
              <a:ext uri="{FF2B5EF4-FFF2-40B4-BE49-F238E27FC236}">
                <a16:creationId xmlns:a16="http://schemas.microsoft.com/office/drawing/2014/main" id="{030D08BE-8A50-7B41-9B71-C16E6D50FD90}"/>
              </a:ext>
            </a:extLst>
          </p:cNvPr>
          <p:cNvGrpSpPr/>
          <p:nvPr/>
        </p:nvGrpSpPr>
        <p:grpSpPr>
          <a:xfrm>
            <a:off x="3848142" y="4886735"/>
            <a:ext cx="1083181" cy="1355157"/>
            <a:chOff x="528188" y="1469097"/>
            <a:chExt cx="1811600" cy="2197466"/>
          </a:xfrm>
        </p:grpSpPr>
        <p:sp>
          <p:nvSpPr>
            <p:cNvPr id="3238" name="Rectangle 3237">
              <a:extLst>
                <a:ext uri="{FF2B5EF4-FFF2-40B4-BE49-F238E27FC236}">
                  <a16:creationId xmlns:a16="http://schemas.microsoft.com/office/drawing/2014/main" id="{E208FE85-1C76-E745-8796-3696EA7D601A}"/>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9" name="Rectangle 3238">
              <a:extLst>
                <a:ext uri="{FF2B5EF4-FFF2-40B4-BE49-F238E27FC236}">
                  <a16:creationId xmlns:a16="http://schemas.microsoft.com/office/drawing/2014/main" id="{86CAF4CD-6DF3-D645-A2A8-04C944C882FF}"/>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240" name="Group 3239">
              <a:extLst>
                <a:ext uri="{FF2B5EF4-FFF2-40B4-BE49-F238E27FC236}">
                  <a16:creationId xmlns:a16="http://schemas.microsoft.com/office/drawing/2014/main" id="{EC31C336-BDE4-804C-A92A-BF8C19CD83C1}"/>
                </a:ext>
              </a:extLst>
            </p:cNvPr>
            <p:cNvGrpSpPr/>
            <p:nvPr/>
          </p:nvGrpSpPr>
          <p:grpSpPr>
            <a:xfrm>
              <a:off x="616868" y="1542708"/>
              <a:ext cx="770103" cy="1598712"/>
              <a:chOff x="717550" y="1713972"/>
              <a:chExt cx="523876" cy="1026052"/>
            </a:xfrm>
          </p:grpSpPr>
          <p:sp>
            <p:nvSpPr>
              <p:cNvPr id="3266" name="Rectangle 3265">
                <a:extLst>
                  <a:ext uri="{FF2B5EF4-FFF2-40B4-BE49-F238E27FC236}">
                    <a16:creationId xmlns:a16="http://schemas.microsoft.com/office/drawing/2014/main" id="{68CE8F2D-C742-5346-A9E7-6DB8AF4BCF7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7" name="Rectangle 3266">
                <a:extLst>
                  <a:ext uri="{FF2B5EF4-FFF2-40B4-BE49-F238E27FC236}">
                    <a16:creationId xmlns:a16="http://schemas.microsoft.com/office/drawing/2014/main" id="{1BDC1B63-8C34-6F49-8446-4D55648D3B9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8" name="Rectangle 3267">
                <a:extLst>
                  <a:ext uri="{FF2B5EF4-FFF2-40B4-BE49-F238E27FC236}">
                    <a16:creationId xmlns:a16="http://schemas.microsoft.com/office/drawing/2014/main" id="{49F88C7B-FCC0-D84E-A7E1-8C6C848B55C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9" name="Rectangle 3268">
                <a:extLst>
                  <a:ext uri="{FF2B5EF4-FFF2-40B4-BE49-F238E27FC236}">
                    <a16:creationId xmlns:a16="http://schemas.microsoft.com/office/drawing/2014/main" id="{14CDB94C-9F2D-FA41-BFA5-3FB83178B99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0" name="Rectangle 3269">
                <a:extLst>
                  <a:ext uri="{FF2B5EF4-FFF2-40B4-BE49-F238E27FC236}">
                    <a16:creationId xmlns:a16="http://schemas.microsoft.com/office/drawing/2014/main" id="{603890B3-7027-3042-99DD-88A25ECDB0F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1" name="Rectangle 3270">
                <a:extLst>
                  <a:ext uri="{FF2B5EF4-FFF2-40B4-BE49-F238E27FC236}">
                    <a16:creationId xmlns:a16="http://schemas.microsoft.com/office/drawing/2014/main" id="{5B6EDE2F-F3EF-DB48-B363-B2ADDF2F55C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2" name="Rectangle 3271">
                <a:extLst>
                  <a:ext uri="{FF2B5EF4-FFF2-40B4-BE49-F238E27FC236}">
                    <a16:creationId xmlns:a16="http://schemas.microsoft.com/office/drawing/2014/main" id="{2D36D387-C19B-D049-A342-1F0D280909C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3" name="Rectangle 3272">
                <a:extLst>
                  <a:ext uri="{FF2B5EF4-FFF2-40B4-BE49-F238E27FC236}">
                    <a16:creationId xmlns:a16="http://schemas.microsoft.com/office/drawing/2014/main" id="{6B22AE5C-DB3B-8C47-BD95-AAA77882C5E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4" name="Rectangle 3273">
                <a:extLst>
                  <a:ext uri="{FF2B5EF4-FFF2-40B4-BE49-F238E27FC236}">
                    <a16:creationId xmlns:a16="http://schemas.microsoft.com/office/drawing/2014/main" id="{8410C8EE-254B-914D-A1FE-AA30EA57465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5" name="Rectangle 3274">
                <a:extLst>
                  <a:ext uri="{FF2B5EF4-FFF2-40B4-BE49-F238E27FC236}">
                    <a16:creationId xmlns:a16="http://schemas.microsoft.com/office/drawing/2014/main" id="{38A9BEAE-34E8-EE49-ABFB-2F6AE7AD756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6" name="Rectangle 3275">
                <a:extLst>
                  <a:ext uri="{FF2B5EF4-FFF2-40B4-BE49-F238E27FC236}">
                    <a16:creationId xmlns:a16="http://schemas.microsoft.com/office/drawing/2014/main" id="{D7152B16-D770-DC44-8E23-809B9930F66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7" name="Rectangle 3276">
                <a:extLst>
                  <a:ext uri="{FF2B5EF4-FFF2-40B4-BE49-F238E27FC236}">
                    <a16:creationId xmlns:a16="http://schemas.microsoft.com/office/drawing/2014/main" id="{B8619B7A-C5E3-2C48-A03E-918FC21DCC9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8" name="Rectangle 3277">
                <a:extLst>
                  <a:ext uri="{FF2B5EF4-FFF2-40B4-BE49-F238E27FC236}">
                    <a16:creationId xmlns:a16="http://schemas.microsoft.com/office/drawing/2014/main" id="{9E7A8A77-E82E-DE4C-AB07-6B1AFEE03BC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9" name="Rectangle 3278">
                <a:extLst>
                  <a:ext uri="{FF2B5EF4-FFF2-40B4-BE49-F238E27FC236}">
                    <a16:creationId xmlns:a16="http://schemas.microsoft.com/office/drawing/2014/main" id="{D11AA6D1-2D5A-6748-9CE6-3D9707BD1D3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0" name="Rectangle 3279">
                <a:extLst>
                  <a:ext uri="{FF2B5EF4-FFF2-40B4-BE49-F238E27FC236}">
                    <a16:creationId xmlns:a16="http://schemas.microsoft.com/office/drawing/2014/main" id="{9CB76649-D771-594C-B722-53E6EE63144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1" name="Rectangle 3280">
                <a:extLst>
                  <a:ext uri="{FF2B5EF4-FFF2-40B4-BE49-F238E27FC236}">
                    <a16:creationId xmlns:a16="http://schemas.microsoft.com/office/drawing/2014/main" id="{C92D73B4-54D0-1745-977A-815284D11A7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2" name="Rectangle 3281">
                <a:extLst>
                  <a:ext uri="{FF2B5EF4-FFF2-40B4-BE49-F238E27FC236}">
                    <a16:creationId xmlns:a16="http://schemas.microsoft.com/office/drawing/2014/main" id="{43A8A912-F51E-8649-9B2A-0975D93717A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3" name="Rectangle 3282">
                <a:extLst>
                  <a:ext uri="{FF2B5EF4-FFF2-40B4-BE49-F238E27FC236}">
                    <a16:creationId xmlns:a16="http://schemas.microsoft.com/office/drawing/2014/main" id="{171F57A9-6A90-2D44-9FFC-D031D11C9C0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4" name="Rectangle 3283">
                <a:extLst>
                  <a:ext uri="{FF2B5EF4-FFF2-40B4-BE49-F238E27FC236}">
                    <a16:creationId xmlns:a16="http://schemas.microsoft.com/office/drawing/2014/main" id="{17B0EF07-847F-214F-B00B-F7F01D20FD7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5" name="Rectangle 3284">
                <a:extLst>
                  <a:ext uri="{FF2B5EF4-FFF2-40B4-BE49-F238E27FC236}">
                    <a16:creationId xmlns:a16="http://schemas.microsoft.com/office/drawing/2014/main" id="{7C53E599-CA3B-F349-9300-B94EC3B01FB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6" name="Rectangle 3285">
                <a:extLst>
                  <a:ext uri="{FF2B5EF4-FFF2-40B4-BE49-F238E27FC236}">
                    <a16:creationId xmlns:a16="http://schemas.microsoft.com/office/drawing/2014/main" id="{06307430-89B1-4240-B018-235A94C8AAE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41" name="Group 3240">
              <a:extLst>
                <a:ext uri="{FF2B5EF4-FFF2-40B4-BE49-F238E27FC236}">
                  <a16:creationId xmlns:a16="http://schemas.microsoft.com/office/drawing/2014/main" id="{27E0B29B-4B49-AA4C-9EC4-E464A50D9DCF}"/>
                </a:ext>
              </a:extLst>
            </p:cNvPr>
            <p:cNvGrpSpPr/>
            <p:nvPr/>
          </p:nvGrpSpPr>
          <p:grpSpPr>
            <a:xfrm>
              <a:off x="1492714" y="1542708"/>
              <a:ext cx="770103" cy="1598712"/>
              <a:chOff x="717550" y="1713972"/>
              <a:chExt cx="523876" cy="1026052"/>
            </a:xfrm>
          </p:grpSpPr>
          <p:sp>
            <p:nvSpPr>
              <p:cNvPr id="3245" name="Rectangle 3244">
                <a:extLst>
                  <a:ext uri="{FF2B5EF4-FFF2-40B4-BE49-F238E27FC236}">
                    <a16:creationId xmlns:a16="http://schemas.microsoft.com/office/drawing/2014/main" id="{F1FA9408-DCFC-B649-BEE3-6D3B97F1F89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6" name="Rectangle 3245">
                <a:extLst>
                  <a:ext uri="{FF2B5EF4-FFF2-40B4-BE49-F238E27FC236}">
                    <a16:creationId xmlns:a16="http://schemas.microsoft.com/office/drawing/2014/main" id="{AB83CB80-1D95-4940-81CA-C2965C1FE77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7" name="Rectangle 3246">
                <a:extLst>
                  <a:ext uri="{FF2B5EF4-FFF2-40B4-BE49-F238E27FC236}">
                    <a16:creationId xmlns:a16="http://schemas.microsoft.com/office/drawing/2014/main" id="{9656EAF5-2ACD-774B-A8D3-4CBF538A1E7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8" name="Rectangle 3247">
                <a:extLst>
                  <a:ext uri="{FF2B5EF4-FFF2-40B4-BE49-F238E27FC236}">
                    <a16:creationId xmlns:a16="http://schemas.microsoft.com/office/drawing/2014/main" id="{D2528BB5-F910-6546-8CB7-004BD096F79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9" name="Rectangle 3248">
                <a:extLst>
                  <a:ext uri="{FF2B5EF4-FFF2-40B4-BE49-F238E27FC236}">
                    <a16:creationId xmlns:a16="http://schemas.microsoft.com/office/drawing/2014/main" id="{D732EB6E-EBC4-7440-A298-63E002751B1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0" name="Rectangle 3249">
                <a:extLst>
                  <a:ext uri="{FF2B5EF4-FFF2-40B4-BE49-F238E27FC236}">
                    <a16:creationId xmlns:a16="http://schemas.microsoft.com/office/drawing/2014/main" id="{B8B01F97-82AB-A945-8A86-BBD00C0EADE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1" name="Rectangle 3250">
                <a:extLst>
                  <a:ext uri="{FF2B5EF4-FFF2-40B4-BE49-F238E27FC236}">
                    <a16:creationId xmlns:a16="http://schemas.microsoft.com/office/drawing/2014/main" id="{29B785F7-1ECA-1740-A4D2-021C0D392B9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2" name="Rectangle 3251">
                <a:extLst>
                  <a:ext uri="{FF2B5EF4-FFF2-40B4-BE49-F238E27FC236}">
                    <a16:creationId xmlns:a16="http://schemas.microsoft.com/office/drawing/2014/main" id="{E05EAFB8-4B0A-CE4F-9CAC-22BC7FA763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3" name="Rectangle 3252">
                <a:extLst>
                  <a:ext uri="{FF2B5EF4-FFF2-40B4-BE49-F238E27FC236}">
                    <a16:creationId xmlns:a16="http://schemas.microsoft.com/office/drawing/2014/main" id="{6812C181-AE26-6443-8239-2111EA97070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4" name="Rectangle 3253">
                <a:extLst>
                  <a:ext uri="{FF2B5EF4-FFF2-40B4-BE49-F238E27FC236}">
                    <a16:creationId xmlns:a16="http://schemas.microsoft.com/office/drawing/2014/main" id="{E574ECDF-C2AC-3443-9DCB-005ABB79C66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5" name="Rectangle 3254">
                <a:extLst>
                  <a:ext uri="{FF2B5EF4-FFF2-40B4-BE49-F238E27FC236}">
                    <a16:creationId xmlns:a16="http://schemas.microsoft.com/office/drawing/2014/main" id="{4FF02A92-0EB0-8A43-A50A-21C0E66813C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6" name="Rectangle 3255">
                <a:extLst>
                  <a:ext uri="{FF2B5EF4-FFF2-40B4-BE49-F238E27FC236}">
                    <a16:creationId xmlns:a16="http://schemas.microsoft.com/office/drawing/2014/main" id="{5297F7B4-3C50-4C48-8ECD-07E3267F7A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7" name="Rectangle 3256">
                <a:extLst>
                  <a:ext uri="{FF2B5EF4-FFF2-40B4-BE49-F238E27FC236}">
                    <a16:creationId xmlns:a16="http://schemas.microsoft.com/office/drawing/2014/main" id="{7873CB4D-A8C8-224C-9767-81E7C786C62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8" name="Rectangle 3257">
                <a:extLst>
                  <a:ext uri="{FF2B5EF4-FFF2-40B4-BE49-F238E27FC236}">
                    <a16:creationId xmlns:a16="http://schemas.microsoft.com/office/drawing/2014/main" id="{3A365A81-BCA3-4E41-8ADB-3DF356FCCB2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9" name="Rectangle 3258">
                <a:extLst>
                  <a:ext uri="{FF2B5EF4-FFF2-40B4-BE49-F238E27FC236}">
                    <a16:creationId xmlns:a16="http://schemas.microsoft.com/office/drawing/2014/main" id="{D94AAB9F-A3EC-6D4B-911C-B2BD4947F71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0" name="Rectangle 3259">
                <a:extLst>
                  <a:ext uri="{FF2B5EF4-FFF2-40B4-BE49-F238E27FC236}">
                    <a16:creationId xmlns:a16="http://schemas.microsoft.com/office/drawing/2014/main" id="{6FD321EC-5BB7-D44D-84F5-92BC54C96C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1" name="Rectangle 3260">
                <a:extLst>
                  <a:ext uri="{FF2B5EF4-FFF2-40B4-BE49-F238E27FC236}">
                    <a16:creationId xmlns:a16="http://schemas.microsoft.com/office/drawing/2014/main" id="{D11C307F-357B-9A45-ACE6-F4C3FCFDAC9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2" name="Rectangle 3261">
                <a:extLst>
                  <a:ext uri="{FF2B5EF4-FFF2-40B4-BE49-F238E27FC236}">
                    <a16:creationId xmlns:a16="http://schemas.microsoft.com/office/drawing/2014/main" id="{D1764618-4921-6848-99E9-A54A33F957C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3" name="Rectangle 3262">
                <a:extLst>
                  <a:ext uri="{FF2B5EF4-FFF2-40B4-BE49-F238E27FC236}">
                    <a16:creationId xmlns:a16="http://schemas.microsoft.com/office/drawing/2014/main" id="{9F37173A-A0B9-FD4E-8FF0-2DAC38AF46F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4" name="Rectangle 3263">
                <a:extLst>
                  <a:ext uri="{FF2B5EF4-FFF2-40B4-BE49-F238E27FC236}">
                    <a16:creationId xmlns:a16="http://schemas.microsoft.com/office/drawing/2014/main" id="{437A67AA-31A9-FB4E-8FDF-860A3785261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5" name="Rectangle 3264">
                <a:extLst>
                  <a:ext uri="{FF2B5EF4-FFF2-40B4-BE49-F238E27FC236}">
                    <a16:creationId xmlns:a16="http://schemas.microsoft.com/office/drawing/2014/main" id="{7307522E-173E-2843-BD90-935B1D4DE9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242" name="Rectangle 3241">
              <a:extLst>
                <a:ext uri="{FF2B5EF4-FFF2-40B4-BE49-F238E27FC236}">
                  <a16:creationId xmlns:a16="http://schemas.microsoft.com/office/drawing/2014/main" id="{21FB8860-8B33-5A47-B7E5-3CF5EBDB2697}"/>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3" name="Rectangle 3242">
              <a:extLst>
                <a:ext uri="{FF2B5EF4-FFF2-40B4-BE49-F238E27FC236}">
                  <a16:creationId xmlns:a16="http://schemas.microsoft.com/office/drawing/2014/main" id="{EA8079F5-77EF-DC4B-99D4-9AAEF3B13A6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4" name="Rectangle 3243">
              <a:extLst>
                <a:ext uri="{FF2B5EF4-FFF2-40B4-BE49-F238E27FC236}">
                  <a16:creationId xmlns:a16="http://schemas.microsoft.com/office/drawing/2014/main" id="{C481A678-4733-064D-9DF7-55101E6CB052}"/>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87" name="Group 3286">
            <a:extLst>
              <a:ext uri="{FF2B5EF4-FFF2-40B4-BE49-F238E27FC236}">
                <a16:creationId xmlns:a16="http://schemas.microsoft.com/office/drawing/2014/main" id="{3E6B5B29-F7B8-9E45-8E04-332ABA3A22ED}"/>
              </a:ext>
            </a:extLst>
          </p:cNvPr>
          <p:cNvGrpSpPr/>
          <p:nvPr/>
        </p:nvGrpSpPr>
        <p:grpSpPr>
          <a:xfrm>
            <a:off x="5003400" y="4882705"/>
            <a:ext cx="1083181" cy="1355157"/>
            <a:chOff x="528188" y="1469097"/>
            <a:chExt cx="1811600" cy="2197466"/>
          </a:xfrm>
        </p:grpSpPr>
        <p:sp>
          <p:nvSpPr>
            <p:cNvPr id="3288" name="Rectangle 3287">
              <a:extLst>
                <a:ext uri="{FF2B5EF4-FFF2-40B4-BE49-F238E27FC236}">
                  <a16:creationId xmlns:a16="http://schemas.microsoft.com/office/drawing/2014/main" id="{F4D39258-9CB3-3140-B70D-1ABFE263FD22}"/>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9" name="Rectangle 3288">
              <a:extLst>
                <a:ext uri="{FF2B5EF4-FFF2-40B4-BE49-F238E27FC236}">
                  <a16:creationId xmlns:a16="http://schemas.microsoft.com/office/drawing/2014/main" id="{78687994-9D81-FD45-88DD-AADBF5038AE8}"/>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290" name="Group 3289">
              <a:extLst>
                <a:ext uri="{FF2B5EF4-FFF2-40B4-BE49-F238E27FC236}">
                  <a16:creationId xmlns:a16="http://schemas.microsoft.com/office/drawing/2014/main" id="{4D2D6757-6D3F-224F-88F4-4AC6EE4F1DEF}"/>
                </a:ext>
              </a:extLst>
            </p:cNvPr>
            <p:cNvGrpSpPr/>
            <p:nvPr/>
          </p:nvGrpSpPr>
          <p:grpSpPr>
            <a:xfrm>
              <a:off x="616868" y="1542708"/>
              <a:ext cx="770103" cy="1598712"/>
              <a:chOff x="717550" y="1713972"/>
              <a:chExt cx="523876" cy="1026052"/>
            </a:xfrm>
          </p:grpSpPr>
          <p:sp>
            <p:nvSpPr>
              <p:cNvPr id="3316" name="Rectangle 3315">
                <a:extLst>
                  <a:ext uri="{FF2B5EF4-FFF2-40B4-BE49-F238E27FC236}">
                    <a16:creationId xmlns:a16="http://schemas.microsoft.com/office/drawing/2014/main" id="{6D2BEA86-2496-D843-B759-D70144354C4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7" name="Rectangle 3316">
                <a:extLst>
                  <a:ext uri="{FF2B5EF4-FFF2-40B4-BE49-F238E27FC236}">
                    <a16:creationId xmlns:a16="http://schemas.microsoft.com/office/drawing/2014/main" id="{584E966F-2FF7-2F48-A3DB-16A49A12B7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8" name="Rectangle 3317">
                <a:extLst>
                  <a:ext uri="{FF2B5EF4-FFF2-40B4-BE49-F238E27FC236}">
                    <a16:creationId xmlns:a16="http://schemas.microsoft.com/office/drawing/2014/main" id="{88D3311D-71A2-0340-AAC3-270C26A73EA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9" name="Rectangle 3318">
                <a:extLst>
                  <a:ext uri="{FF2B5EF4-FFF2-40B4-BE49-F238E27FC236}">
                    <a16:creationId xmlns:a16="http://schemas.microsoft.com/office/drawing/2014/main" id="{D8D39C55-5650-7645-9165-89217DD9ECF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0" name="Rectangle 3319">
                <a:extLst>
                  <a:ext uri="{FF2B5EF4-FFF2-40B4-BE49-F238E27FC236}">
                    <a16:creationId xmlns:a16="http://schemas.microsoft.com/office/drawing/2014/main" id="{738AD04D-2A81-FB45-9329-A734DF21815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1" name="Rectangle 3320">
                <a:extLst>
                  <a:ext uri="{FF2B5EF4-FFF2-40B4-BE49-F238E27FC236}">
                    <a16:creationId xmlns:a16="http://schemas.microsoft.com/office/drawing/2014/main" id="{617686A9-8582-F946-9206-4B529D7E8BC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2" name="Rectangle 3321">
                <a:extLst>
                  <a:ext uri="{FF2B5EF4-FFF2-40B4-BE49-F238E27FC236}">
                    <a16:creationId xmlns:a16="http://schemas.microsoft.com/office/drawing/2014/main" id="{B8C8E879-1DA8-E14B-A0B7-4B260BEC31C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3" name="Rectangle 3322">
                <a:extLst>
                  <a:ext uri="{FF2B5EF4-FFF2-40B4-BE49-F238E27FC236}">
                    <a16:creationId xmlns:a16="http://schemas.microsoft.com/office/drawing/2014/main" id="{17F1BB0E-1C1B-054E-B761-4CE98290451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4" name="Rectangle 3323">
                <a:extLst>
                  <a:ext uri="{FF2B5EF4-FFF2-40B4-BE49-F238E27FC236}">
                    <a16:creationId xmlns:a16="http://schemas.microsoft.com/office/drawing/2014/main" id="{A881DEC4-9931-404A-B662-B7E7C49B8F3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5" name="Rectangle 3324">
                <a:extLst>
                  <a:ext uri="{FF2B5EF4-FFF2-40B4-BE49-F238E27FC236}">
                    <a16:creationId xmlns:a16="http://schemas.microsoft.com/office/drawing/2014/main" id="{C4287EDC-A568-E440-A23A-C9F74EDB032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6" name="Rectangle 3325">
                <a:extLst>
                  <a:ext uri="{FF2B5EF4-FFF2-40B4-BE49-F238E27FC236}">
                    <a16:creationId xmlns:a16="http://schemas.microsoft.com/office/drawing/2014/main" id="{C8FD006B-1D25-024F-9A1B-347E7869929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7" name="Rectangle 3326">
                <a:extLst>
                  <a:ext uri="{FF2B5EF4-FFF2-40B4-BE49-F238E27FC236}">
                    <a16:creationId xmlns:a16="http://schemas.microsoft.com/office/drawing/2014/main" id="{E928FBB8-8D7B-B74B-A374-723CAA3FF54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8" name="Rectangle 3327">
                <a:extLst>
                  <a:ext uri="{FF2B5EF4-FFF2-40B4-BE49-F238E27FC236}">
                    <a16:creationId xmlns:a16="http://schemas.microsoft.com/office/drawing/2014/main" id="{93ADDC65-9CE5-1248-B399-583F6BC5716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9" name="Rectangle 3328">
                <a:extLst>
                  <a:ext uri="{FF2B5EF4-FFF2-40B4-BE49-F238E27FC236}">
                    <a16:creationId xmlns:a16="http://schemas.microsoft.com/office/drawing/2014/main" id="{70398A17-49DD-6B44-962B-0B742B195A7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0" name="Rectangle 3329">
                <a:extLst>
                  <a:ext uri="{FF2B5EF4-FFF2-40B4-BE49-F238E27FC236}">
                    <a16:creationId xmlns:a16="http://schemas.microsoft.com/office/drawing/2014/main" id="{F0CCA3B9-6EFC-B744-9458-9745B0A2C59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1" name="Rectangle 3330">
                <a:extLst>
                  <a:ext uri="{FF2B5EF4-FFF2-40B4-BE49-F238E27FC236}">
                    <a16:creationId xmlns:a16="http://schemas.microsoft.com/office/drawing/2014/main" id="{A13E0511-B8C6-B84C-AC1E-52E9A9448BA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2" name="Rectangle 3331">
                <a:extLst>
                  <a:ext uri="{FF2B5EF4-FFF2-40B4-BE49-F238E27FC236}">
                    <a16:creationId xmlns:a16="http://schemas.microsoft.com/office/drawing/2014/main" id="{47AD2920-58C6-D84C-81E6-022DE4B6528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3" name="Rectangle 3332">
                <a:extLst>
                  <a:ext uri="{FF2B5EF4-FFF2-40B4-BE49-F238E27FC236}">
                    <a16:creationId xmlns:a16="http://schemas.microsoft.com/office/drawing/2014/main" id="{6687ACDD-1601-9B48-A79A-50F18E92A2B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4" name="Rectangle 3333">
                <a:extLst>
                  <a:ext uri="{FF2B5EF4-FFF2-40B4-BE49-F238E27FC236}">
                    <a16:creationId xmlns:a16="http://schemas.microsoft.com/office/drawing/2014/main" id="{E3D30ADF-2596-D844-955D-3925624A319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5" name="Rectangle 3334">
                <a:extLst>
                  <a:ext uri="{FF2B5EF4-FFF2-40B4-BE49-F238E27FC236}">
                    <a16:creationId xmlns:a16="http://schemas.microsoft.com/office/drawing/2014/main" id="{423565AF-D1BC-5341-9981-F6480367A5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6" name="Rectangle 3335">
                <a:extLst>
                  <a:ext uri="{FF2B5EF4-FFF2-40B4-BE49-F238E27FC236}">
                    <a16:creationId xmlns:a16="http://schemas.microsoft.com/office/drawing/2014/main" id="{13372EB6-DBD2-4B43-B522-E63E182A2B4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91" name="Group 3290">
              <a:extLst>
                <a:ext uri="{FF2B5EF4-FFF2-40B4-BE49-F238E27FC236}">
                  <a16:creationId xmlns:a16="http://schemas.microsoft.com/office/drawing/2014/main" id="{3259CEE5-B343-704A-A274-43A474BC839A}"/>
                </a:ext>
              </a:extLst>
            </p:cNvPr>
            <p:cNvGrpSpPr/>
            <p:nvPr/>
          </p:nvGrpSpPr>
          <p:grpSpPr>
            <a:xfrm>
              <a:off x="1492714" y="1542708"/>
              <a:ext cx="770103" cy="1598712"/>
              <a:chOff x="717550" y="1713972"/>
              <a:chExt cx="523876" cy="1026052"/>
            </a:xfrm>
          </p:grpSpPr>
          <p:sp>
            <p:nvSpPr>
              <p:cNvPr id="3295" name="Rectangle 3294">
                <a:extLst>
                  <a:ext uri="{FF2B5EF4-FFF2-40B4-BE49-F238E27FC236}">
                    <a16:creationId xmlns:a16="http://schemas.microsoft.com/office/drawing/2014/main" id="{F885C2A6-53F5-1E4E-B203-16A5772FB0F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6" name="Rectangle 3295">
                <a:extLst>
                  <a:ext uri="{FF2B5EF4-FFF2-40B4-BE49-F238E27FC236}">
                    <a16:creationId xmlns:a16="http://schemas.microsoft.com/office/drawing/2014/main" id="{C0FCA82C-1CEA-EC4D-A111-310950583C3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7" name="Rectangle 3296">
                <a:extLst>
                  <a:ext uri="{FF2B5EF4-FFF2-40B4-BE49-F238E27FC236}">
                    <a16:creationId xmlns:a16="http://schemas.microsoft.com/office/drawing/2014/main" id="{6CA125A5-DC2E-ED41-9210-5986346D1B7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8" name="Rectangle 3297">
                <a:extLst>
                  <a:ext uri="{FF2B5EF4-FFF2-40B4-BE49-F238E27FC236}">
                    <a16:creationId xmlns:a16="http://schemas.microsoft.com/office/drawing/2014/main" id="{64574C60-7C06-8A45-8631-16C3688E6E8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9" name="Rectangle 3298">
                <a:extLst>
                  <a:ext uri="{FF2B5EF4-FFF2-40B4-BE49-F238E27FC236}">
                    <a16:creationId xmlns:a16="http://schemas.microsoft.com/office/drawing/2014/main" id="{482EAA13-DD13-4F40-AFDB-B392AC32DA4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0" name="Rectangle 3299">
                <a:extLst>
                  <a:ext uri="{FF2B5EF4-FFF2-40B4-BE49-F238E27FC236}">
                    <a16:creationId xmlns:a16="http://schemas.microsoft.com/office/drawing/2014/main" id="{AA077332-2B71-4D42-A463-740494BB137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1" name="Rectangle 3300">
                <a:extLst>
                  <a:ext uri="{FF2B5EF4-FFF2-40B4-BE49-F238E27FC236}">
                    <a16:creationId xmlns:a16="http://schemas.microsoft.com/office/drawing/2014/main" id="{57B7D736-A63A-9B49-A1EC-98947871B4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2" name="Rectangle 3301">
                <a:extLst>
                  <a:ext uri="{FF2B5EF4-FFF2-40B4-BE49-F238E27FC236}">
                    <a16:creationId xmlns:a16="http://schemas.microsoft.com/office/drawing/2014/main" id="{5DFED4DC-BDBC-8A48-97A1-87F55447F54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3" name="Rectangle 3302">
                <a:extLst>
                  <a:ext uri="{FF2B5EF4-FFF2-40B4-BE49-F238E27FC236}">
                    <a16:creationId xmlns:a16="http://schemas.microsoft.com/office/drawing/2014/main" id="{C480EB85-252D-3143-A0EA-B8F912BDA2F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4" name="Rectangle 3303">
                <a:extLst>
                  <a:ext uri="{FF2B5EF4-FFF2-40B4-BE49-F238E27FC236}">
                    <a16:creationId xmlns:a16="http://schemas.microsoft.com/office/drawing/2014/main" id="{0074F934-67E8-B644-9E11-8CBD136D9AD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5" name="Rectangle 3304">
                <a:extLst>
                  <a:ext uri="{FF2B5EF4-FFF2-40B4-BE49-F238E27FC236}">
                    <a16:creationId xmlns:a16="http://schemas.microsoft.com/office/drawing/2014/main" id="{565602E1-39AE-0142-8987-79E800D10C3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6" name="Rectangle 3305">
                <a:extLst>
                  <a:ext uri="{FF2B5EF4-FFF2-40B4-BE49-F238E27FC236}">
                    <a16:creationId xmlns:a16="http://schemas.microsoft.com/office/drawing/2014/main" id="{50287BBC-DA66-F14F-B6EB-E13ADD361A0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7" name="Rectangle 3306">
                <a:extLst>
                  <a:ext uri="{FF2B5EF4-FFF2-40B4-BE49-F238E27FC236}">
                    <a16:creationId xmlns:a16="http://schemas.microsoft.com/office/drawing/2014/main" id="{4212A676-141C-8B4B-B312-E92716C438F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8" name="Rectangle 3307">
                <a:extLst>
                  <a:ext uri="{FF2B5EF4-FFF2-40B4-BE49-F238E27FC236}">
                    <a16:creationId xmlns:a16="http://schemas.microsoft.com/office/drawing/2014/main" id="{93290C56-ADEB-F44D-9C65-E6A1C3F0AD1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9" name="Rectangle 3308">
                <a:extLst>
                  <a:ext uri="{FF2B5EF4-FFF2-40B4-BE49-F238E27FC236}">
                    <a16:creationId xmlns:a16="http://schemas.microsoft.com/office/drawing/2014/main" id="{555F7288-9D3F-C74C-9CAD-E3A060F3BE5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0" name="Rectangle 3309">
                <a:extLst>
                  <a:ext uri="{FF2B5EF4-FFF2-40B4-BE49-F238E27FC236}">
                    <a16:creationId xmlns:a16="http://schemas.microsoft.com/office/drawing/2014/main" id="{5124B683-6FF2-C143-8291-39C799ABC5C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1" name="Rectangle 3310">
                <a:extLst>
                  <a:ext uri="{FF2B5EF4-FFF2-40B4-BE49-F238E27FC236}">
                    <a16:creationId xmlns:a16="http://schemas.microsoft.com/office/drawing/2014/main" id="{540992F5-AD5D-1D43-BCBA-A77AA717B3A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2" name="Rectangle 3311">
                <a:extLst>
                  <a:ext uri="{FF2B5EF4-FFF2-40B4-BE49-F238E27FC236}">
                    <a16:creationId xmlns:a16="http://schemas.microsoft.com/office/drawing/2014/main" id="{3F254923-9961-7C4D-8AD3-3A3584A62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3" name="Rectangle 3312">
                <a:extLst>
                  <a:ext uri="{FF2B5EF4-FFF2-40B4-BE49-F238E27FC236}">
                    <a16:creationId xmlns:a16="http://schemas.microsoft.com/office/drawing/2014/main" id="{15A9A20F-465C-C74F-B55A-7220424D598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4" name="Rectangle 3313">
                <a:extLst>
                  <a:ext uri="{FF2B5EF4-FFF2-40B4-BE49-F238E27FC236}">
                    <a16:creationId xmlns:a16="http://schemas.microsoft.com/office/drawing/2014/main" id="{16BC5B13-0F41-664E-896B-83D714C9AC1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5" name="Rectangle 3314">
                <a:extLst>
                  <a:ext uri="{FF2B5EF4-FFF2-40B4-BE49-F238E27FC236}">
                    <a16:creationId xmlns:a16="http://schemas.microsoft.com/office/drawing/2014/main" id="{3EAB5146-78EB-8242-9F5A-FF7C8CFE144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292" name="Rectangle 3291">
              <a:extLst>
                <a:ext uri="{FF2B5EF4-FFF2-40B4-BE49-F238E27FC236}">
                  <a16:creationId xmlns:a16="http://schemas.microsoft.com/office/drawing/2014/main" id="{E1330465-CAE2-CD46-9DB7-16AB63A86898}"/>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3" name="Rectangle 3292">
              <a:extLst>
                <a:ext uri="{FF2B5EF4-FFF2-40B4-BE49-F238E27FC236}">
                  <a16:creationId xmlns:a16="http://schemas.microsoft.com/office/drawing/2014/main" id="{C518EC4C-4A1B-3144-8D81-87118A55799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4" name="Rectangle 3293">
              <a:extLst>
                <a:ext uri="{FF2B5EF4-FFF2-40B4-BE49-F238E27FC236}">
                  <a16:creationId xmlns:a16="http://schemas.microsoft.com/office/drawing/2014/main" id="{AF6DD9D7-8AEC-7149-80BB-742544D69AA1}"/>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37" name="Group 3336">
            <a:extLst>
              <a:ext uri="{FF2B5EF4-FFF2-40B4-BE49-F238E27FC236}">
                <a16:creationId xmlns:a16="http://schemas.microsoft.com/office/drawing/2014/main" id="{11E334AB-A43A-0948-9C13-443EABF20951}"/>
              </a:ext>
            </a:extLst>
          </p:cNvPr>
          <p:cNvGrpSpPr/>
          <p:nvPr/>
        </p:nvGrpSpPr>
        <p:grpSpPr>
          <a:xfrm>
            <a:off x="6130113" y="4883485"/>
            <a:ext cx="1083181" cy="1355157"/>
            <a:chOff x="528188" y="1469097"/>
            <a:chExt cx="1811600" cy="2197466"/>
          </a:xfrm>
        </p:grpSpPr>
        <p:sp>
          <p:nvSpPr>
            <p:cNvPr id="3338" name="Rectangle 3337">
              <a:extLst>
                <a:ext uri="{FF2B5EF4-FFF2-40B4-BE49-F238E27FC236}">
                  <a16:creationId xmlns:a16="http://schemas.microsoft.com/office/drawing/2014/main" id="{1981AE1E-4E76-9F40-A769-ABD1EB2A8A5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9" name="Rectangle 3338">
              <a:extLst>
                <a:ext uri="{FF2B5EF4-FFF2-40B4-BE49-F238E27FC236}">
                  <a16:creationId xmlns:a16="http://schemas.microsoft.com/office/drawing/2014/main" id="{1DE90C86-8DE3-E54C-8BD8-B273D3B9CC5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340" name="Group 3339">
              <a:extLst>
                <a:ext uri="{FF2B5EF4-FFF2-40B4-BE49-F238E27FC236}">
                  <a16:creationId xmlns:a16="http://schemas.microsoft.com/office/drawing/2014/main" id="{E1C491B9-24DD-7241-8AE7-29276859FB5E}"/>
                </a:ext>
              </a:extLst>
            </p:cNvPr>
            <p:cNvGrpSpPr/>
            <p:nvPr/>
          </p:nvGrpSpPr>
          <p:grpSpPr>
            <a:xfrm>
              <a:off x="616868" y="1542708"/>
              <a:ext cx="770103" cy="1598712"/>
              <a:chOff x="717550" y="1713972"/>
              <a:chExt cx="523876" cy="1026052"/>
            </a:xfrm>
          </p:grpSpPr>
          <p:sp>
            <p:nvSpPr>
              <p:cNvPr id="3366" name="Rectangle 3365">
                <a:extLst>
                  <a:ext uri="{FF2B5EF4-FFF2-40B4-BE49-F238E27FC236}">
                    <a16:creationId xmlns:a16="http://schemas.microsoft.com/office/drawing/2014/main" id="{35061437-A288-8C40-AAB7-D77901A3B8C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7" name="Rectangle 3366">
                <a:extLst>
                  <a:ext uri="{FF2B5EF4-FFF2-40B4-BE49-F238E27FC236}">
                    <a16:creationId xmlns:a16="http://schemas.microsoft.com/office/drawing/2014/main" id="{E7877F7D-FAAC-C240-8C9E-A13656AEA42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8" name="Rectangle 3367">
                <a:extLst>
                  <a:ext uri="{FF2B5EF4-FFF2-40B4-BE49-F238E27FC236}">
                    <a16:creationId xmlns:a16="http://schemas.microsoft.com/office/drawing/2014/main" id="{2895DB8A-C985-1C45-BD93-8B1B48AE16AA}"/>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9" name="Rectangle 3368">
                <a:extLst>
                  <a:ext uri="{FF2B5EF4-FFF2-40B4-BE49-F238E27FC236}">
                    <a16:creationId xmlns:a16="http://schemas.microsoft.com/office/drawing/2014/main" id="{5334DA11-5595-504A-A1F7-CF512F94648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0" name="Rectangle 3369">
                <a:extLst>
                  <a:ext uri="{FF2B5EF4-FFF2-40B4-BE49-F238E27FC236}">
                    <a16:creationId xmlns:a16="http://schemas.microsoft.com/office/drawing/2014/main" id="{17989636-3066-9241-A1BF-252F270639E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1" name="Rectangle 3370">
                <a:extLst>
                  <a:ext uri="{FF2B5EF4-FFF2-40B4-BE49-F238E27FC236}">
                    <a16:creationId xmlns:a16="http://schemas.microsoft.com/office/drawing/2014/main" id="{27EF3F2B-5855-D743-8200-E1CA8E25AA9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2" name="Rectangle 3371">
                <a:extLst>
                  <a:ext uri="{FF2B5EF4-FFF2-40B4-BE49-F238E27FC236}">
                    <a16:creationId xmlns:a16="http://schemas.microsoft.com/office/drawing/2014/main" id="{E3DD2706-ABEB-8748-90D0-4BF67224502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3" name="Rectangle 3372">
                <a:extLst>
                  <a:ext uri="{FF2B5EF4-FFF2-40B4-BE49-F238E27FC236}">
                    <a16:creationId xmlns:a16="http://schemas.microsoft.com/office/drawing/2014/main" id="{C486AA63-6661-E745-B20F-76FB8CD55F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4" name="Rectangle 3373">
                <a:extLst>
                  <a:ext uri="{FF2B5EF4-FFF2-40B4-BE49-F238E27FC236}">
                    <a16:creationId xmlns:a16="http://schemas.microsoft.com/office/drawing/2014/main" id="{7938F276-FBE3-7E4D-BC40-510B5C7B960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5" name="Rectangle 3374">
                <a:extLst>
                  <a:ext uri="{FF2B5EF4-FFF2-40B4-BE49-F238E27FC236}">
                    <a16:creationId xmlns:a16="http://schemas.microsoft.com/office/drawing/2014/main" id="{D2B2C058-A726-F44D-B03C-6ABE7D255FB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6" name="Rectangle 3375">
                <a:extLst>
                  <a:ext uri="{FF2B5EF4-FFF2-40B4-BE49-F238E27FC236}">
                    <a16:creationId xmlns:a16="http://schemas.microsoft.com/office/drawing/2014/main" id="{C3224A20-CDD7-DE49-B56A-251645365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7" name="Rectangle 3376">
                <a:extLst>
                  <a:ext uri="{FF2B5EF4-FFF2-40B4-BE49-F238E27FC236}">
                    <a16:creationId xmlns:a16="http://schemas.microsoft.com/office/drawing/2014/main" id="{F4399C20-77E2-6D40-BED3-E93066B4D8F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8" name="Rectangle 3377">
                <a:extLst>
                  <a:ext uri="{FF2B5EF4-FFF2-40B4-BE49-F238E27FC236}">
                    <a16:creationId xmlns:a16="http://schemas.microsoft.com/office/drawing/2014/main" id="{C3FAAAFD-9798-D648-8FD7-F9615466DCC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9" name="Rectangle 3378">
                <a:extLst>
                  <a:ext uri="{FF2B5EF4-FFF2-40B4-BE49-F238E27FC236}">
                    <a16:creationId xmlns:a16="http://schemas.microsoft.com/office/drawing/2014/main" id="{1FDEFB92-5D00-CB47-80D7-FB8DD104A09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0" name="Rectangle 3379">
                <a:extLst>
                  <a:ext uri="{FF2B5EF4-FFF2-40B4-BE49-F238E27FC236}">
                    <a16:creationId xmlns:a16="http://schemas.microsoft.com/office/drawing/2014/main" id="{4241C933-8295-2C4D-9BCA-4825F5845C0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1" name="Rectangle 3380">
                <a:extLst>
                  <a:ext uri="{FF2B5EF4-FFF2-40B4-BE49-F238E27FC236}">
                    <a16:creationId xmlns:a16="http://schemas.microsoft.com/office/drawing/2014/main" id="{C81B9713-DBF8-824C-AFD1-4B8DE412BE2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2" name="Rectangle 3381">
                <a:extLst>
                  <a:ext uri="{FF2B5EF4-FFF2-40B4-BE49-F238E27FC236}">
                    <a16:creationId xmlns:a16="http://schemas.microsoft.com/office/drawing/2014/main" id="{A6105273-94C0-9348-A088-19139A2C40B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3" name="Rectangle 3382">
                <a:extLst>
                  <a:ext uri="{FF2B5EF4-FFF2-40B4-BE49-F238E27FC236}">
                    <a16:creationId xmlns:a16="http://schemas.microsoft.com/office/drawing/2014/main" id="{341155DE-7FCE-F14E-9281-0AD80062FE0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4" name="Rectangle 3383">
                <a:extLst>
                  <a:ext uri="{FF2B5EF4-FFF2-40B4-BE49-F238E27FC236}">
                    <a16:creationId xmlns:a16="http://schemas.microsoft.com/office/drawing/2014/main" id="{64619CA4-285A-824F-9BBD-BDD709A186E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5" name="Rectangle 3384">
                <a:extLst>
                  <a:ext uri="{FF2B5EF4-FFF2-40B4-BE49-F238E27FC236}">
                    <a16:creationId xmlns:a16="http://schemas.microsoft.com/office/drawing/2014/main" id="{AD348EB3-DE9D-2747-8928-30F1974B8DD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6" name="Rectangle 3385">
                <a:extLst>
                  <a:ext uri="{FF2B5EF4-FFF2-40B4-BE49-F238E27FC236}">
                    <a16:creationId xmlns:a16="http://schemas.microsoft.com/office/drawing/2014/main" id="{070FCD62-59AA-6443-B79D-799FBFBC630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41" name="Group 3340">
              <a:extLst>
                <a:ext uri="{FF2B5EF4-FFF2-40B4-BE49-F238E27FC236}">
                  <a16:creationId xmlns:a16="http://schemas.microsoft.com/office/drawing/2014/main" id="{DB89E611-6D4E-ED4C-B44D-3A8665AC4E5F}"/>
                </a:ext>
              </a:extLst>
            </p:cNvPr>
            <p:cNvGrpSpPr/>
            <p:nvPr/>
          </p:nvGrpSpPr>
          <p:grpSpPr>
            <a:xfrm>
              <a:off x="1492714" y="1542708"/>
              <a:ext cx="770103" cy="1598712"/>
              <a:chOff x="717550" y="1713972"/>
              <a:chExt cx="523876" cy="1026052"/>
            </a:xfrm>
          </p:grpSpPr>
          <p:sp>
            <p:nvSpPr>
              <p:cNvPr id="3345" name="Rectangle 3344">
                <a:extLst>
                  <a:ext uri="{FF2B5EF4-FFF2-40B4-BE49-F238E27FC236}">
                    <a16:creationId xmlns:a16="http://schemas.microsoft.com/office/drawing/2014/main" id="{2937724D-C72C-9E43-ADA3-2A78542D137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6" name="Rectangle 3345">
                <a:extLst>
                  <a:ext uri="{FF2B5EF4-FFF2-40B4-BE49-F238E27FC236}">
                    <a16:creationId xmlns:a16="http://schemas.microsoft.com/office/drawing/2014/main" id="{097F1707-E3A7-2444-A43D-1487641D787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7" name="Rectangle 3346">
                <a:extLst>
                  <a:ext uri="{FF2B5EF4-FFF2-40B4-BE49-F238E27FC236}">
                    <a16:creationId xmlns:a16="http://schemas.microsoft.com/office/drawing/2014/main" id="{3DB23DCA-B7D4-4C42-8529-69CCAE85255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8" name="Rectangle 3347">
                <a:extLst>
                  <a:ext uri="{FF2B5EF4-FFF2-40B4-BE49-F238E27FC236}">
                    <a16:creationId xmlns:a16="http://schemas.microsoft.com/office/drawing/2014/main" id="{500A5F2F-EAF2-F94B-88E6-05B2F9D6173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9" name="Rectangle 3348">
                <a:extLst>
                  <a:ext uri="{FF2B5EF4-FFF2-40B4-BE49-F238E27FC236}">
                    <a16:creationId xmlns:a16="http://schemas.microsoft.com/office/drawing/2014/main" id="{6BDF7891-5C37-764C-948E-83859C73B70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0" name="Rectangle 3349">
                <a:extLst>
                  <a:ext uri="{FF2B5EF4-FFF2-40B4-BE49-F238E27FC236}">
                    <a16:creationId xmlns:a16="http://schemas.microsoft.com/office/drawing/2014/main" id="{89115CD4-B8F9-1B47-92B6-C0E0C6FD3E11}"/>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1" name="Rectangle 3350">
                <a:extLst>
                  <a:ext uri="{FF2B5EF4-FFF2-40B4-BE49-F238E27FC236}">
                    <a16:creationId xmlns:a16="http://schemas.microsoft.com/office/drawing/2014/main" id="{5DF76C8F-7DBD-EA41-BFDF-7830AEABD4B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2" name="Rectangle 3351">
                <a:extLst>
                  <a:ext uri="{FF2B5EF4-FFF2-40B4-BE49-F238E27FC236}">
                    <a16:creationId xmlns:a16="http://schemas.microsoft.com/office/drawing/2014/main" id="{4BA9DA6A-0EC0-3147-9F23-711CA193007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3" name="Rectangle 3352">
                <a:extLst>
                  <a:ext uri="{FF2B5EF4-FFF2-40B4-BE49-F238E27FC236}">
                    <a16:creationId xmlns:a16="http://schemas.microsoft.com/office/drawing/2014/main" id="{5B92BB59-822B-814B-ADD4-9FCA3D0FEA0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4" name="Rectangle 3353">
                <a:extLst>
                  <a:ext uri="{FF2B5EF4-FFF2-40B4-BE49-F238E27FC236}">
                    <a16:creationId xmlns:a16="http://schemas.microsoft.com/office/drawing/2014/main" id="{6E889DC2-6161-AB43-99CC-37BB354E7ED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5" name="Rectangle 3354">
                <a:extLst>
                  <a:ext uri="{FF2B5EF4-FFF2-40B4-BE49-F238E27FC236}">
                    <a16:creationId xmlns:a16="http://schemas.microsoft.com/office/drawing/2014/main" id="{6AC1BF67-C516-704B-A3A6-D81AFD98848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6" name="Rectangle 3355">
                <a:extLst>
                  <a:ext uri="{FF2B5EF4-FFF2-40B4-BE49-F238E27FC236}">
                    <a16:creationId xmlns:a16="http://schemas.microsoft.com/office/drawing/2014/main" id="{0648BFCD-3F54-5E4B-913C-7DC183E9BC5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7" name="Rectangle 3356">
                <a:extLst>
                  <a:ext uri="{FF2B5EF4-FFF2-40B4-BE49-F238E27FC236}">
                    <a16:creationId xmlns:a16="http://schemas.microsoft.com/office/drawing/2014/main" id="{DF018609-5E0B-8048-AE25-AB364C239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8" name="Rectangle 3357">
                <a:extLst>
                  <a:ext uri="{FF2B5EF4-FFF2-40B4-BE49-F238E27FC236}">
                    <a16:creationId xmlns:a16="http://schemas.microsoft.com/office/drawing/2014/main" id="{7E20B192-BD1F-844B-A51C-7F8F067BC27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9" name="Rectangle 3358">
                <a:extLst>
                  <a:ext uri="{FF2B5EF4-FFF2-40B4-BE49-F238E27FC236}">
                    <a16:creationId xmlns:a16="http://schemas.microsoft.com/office/drawing/2014/main" id="{AFDE5DAF-18DE-B64A-A96B-BB0BC85B16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0" name="Rectangle 3359">
                <a:extLst>
                  <a:ext uri="{FF2B5EF4-FFF2-40B4-BE49-F238E27FC236}">
                    <a16:creationId xmlns:a16="http://schemas.microsoft.com/office/drawing/2014/main" id="{46F8DA94-2C2A-E349-A229-A5B89359887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1" name="Rectangle 3360">
                <a:extLst>
                  <a:ext uri="{FF2B5EF4-FFF2-40B4-BE49-F238E27FC236}">
                    <a16:creationId xmlns:a16="http://schemas.microsoft.com/office/drawing/2014/main" id="{80E1387D-6AA1-3D4B-8EA6-BA39F6B4619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2" name="Rectangle 3361">
                <a:extLst>
                  <a:ext uri="{FF2B5EF4-FFF2-40B4-BE49-F238E27FC236}">
                    <a16:creationId xmlns:a16="http://schemas.microsoft.com/office/drawing/2014/main" id="{7F4ACCFD-14CD-3C4C-8D17-C00835D5BA2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3" name="Rectangle 3362">
                <a:extLst>
                  <a:ext uri="{FF2B5EF4-FFF2-40B4-BE49-F238E27FC236}">
                    <a16:creationId xmlns:a16="http://schemas.microsoft.com/office/drawing/2014/main" id="{AC87BCF2-C7EF-864F-8F32-E30270A89ED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4" name="Rectangle 3363">
                <a:extLst>
                  <a:ext uri="{FF2B5EF4-FFF2-40B4-BE49-F238E27FC236}">
                    <a16:creationId xmlns:a16="http://schemas.microsoft.com/office/drawing/2014/main" id="{51B8D71F-A47D-B143-B10B-97B8732C8B1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5" name="Rectangle 3364">
                <a:extLst>
                  <a:ext uri="{FF2B5EF4-FFF2-40B4-BE49-F238E27FC236}">
                    <a16:creationId xmlns:a16="http://schemas.microsoft.com/office/drawing/2014/main" id="{8D168A78-4415-B64A-8E0D-EA91CD62EF7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342" name="Rectangle 3341">
              <a:extLst>
                <a:ext uri="{FF2B5EF4-FFF2-40B4-BE49-F238E27FC236}">
                  <a16:creationId xmlns:a16="http://schemas.microsoft.com/office/drawing/2014/main" id="{0B6AF3B0-9D53-E148-8923-697DA9ACB44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3" name="Rectangle 3342">
              <a:extLst>
                <a:ext uri="{FF2B5EF4-FFF2-40B4-BE49-F238E27FC236}">
                  <a16:creationId xmlns:a16="http://schemas.microsoft.com/office/drawing/2014/main" id="{4DDEEB6C-9605-814E-93C8-5587603E385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4" name="Rectangle 3343">
              <a:extLst>
                <a:ext uri="{FF2B5EF4-FFF2-40B4-BE49-F238E27FC236}">
                  <a16:creationId xmlns:a16="http://schemas.microsoft.com/office/drawing/2014/main" id="{A25CAE3F-51B6-1743-8B67-76781E49CF3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87" name="Group 3386">
            <a:extLst>
              <a:ext uri="{FF2B5EF4-FFF2-40B4-BE49-F238E27FC236}">
                <a16:creationId xmlns:a16="http://schemas.microsoft.com/office/drawing/2014/main" id="{C1168D2C-2692-D14B-A28A-8E4F56439973}"/>
              </a:ext>
            </a:extLst>
          </p:cNvPr>
          <p:cNvGrpSpPr/>
          <p:nvPr/>
        </p:nvGrpSpPr>
        <p:grpSpPr>
          <a:xfrm>
            <a:off x="7289361" y="4885955"/>
            <a:ext cx="1083181" cy="1355157"/>
            <a:chOff x="528188" y="1469097"/>
            <a:chExt cx="1811600" cy="2197466"/>
          </a:xfrm>
        </p:grpSpPr>
        <p:sp>
          <p:nvSpPr>
            <p:cNvPr id="3388" name="Rectangle 3387">
              <a:extLst>
                <a:ext uri="{FF2B5EF4-FFF2-40B4-BE49-F238E27FC236}">
                  <a16:creationId xmlns:a16="http://schemas.microsoft.com/office/drawing/2014/main" id="{C283EBD4-8CD7-824F-8E5A-F3885ED0FE19}"/>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9" name="Rectangle 3388">
              <a:extLst>
                <a:ext uri="{FF2B5EF4-FFF2-40B4-BE49-F238E27FC236}">
                  <a16:creationId xmlns:a16="http://schemas.microsoft.com/office/drawing/2014/main" id="{A1F75E5C-3C4E-A64F-A2E4-8FCCFA6195B8}"/>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390" name="Group 3389">
              <a:extLst>
                <a:ext uri="{FF2B5EF4-FFF2-40B4-BE49-F238E27FC236}">
                  <a16:creationId xmlns:a16="http://schemas.microsoft.com/office/drawing/2014/main" id="{65DC32CA-2C0D-434D-A730-4A883C37BB1E}"/>
                </a:ext>
              </a:extLst>
            </p:cNvPr>
            <p:cNvGrpSpPr/>
            <p:nvPr/>
          </p:nvGrpSpPr>
          <p:grpSpPr>
            <a:xfrm>
              <a:off x="616868" y="1542708"/>
              <a:ext cx="770103" cy="1598712"/>
              <a:chOff x="717550" y="1713972"/>
              <a:chExt cx="523876" cy="1026052"/>
            </a:xfrm>
          </p:grpSpPr>
          <p:sp>
            <p:nvSpPr>
              <p:cNvPr id="3416" name="Rectangle 3415">
                <a:extLst>
                  <a:ext uri="{FF2B5EF4-FFF2-40B4-BE49-F238E27FC236}">
                    <a16:creationId xmlns:a16="http://schemas.microsoft.com/office/drawing/2014/main" id="{1713182B-F0FB-0C46-AD59-563595775D9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7" name="Rectangle 3416">
                <a:extLst>
                  <a:ext uri="{FF2B5EF4-FFF2-40B4-BE49-F238E27FC236}">
                    <a16:creationId xmlns:a16="http://schemas.microsoft.com/office/drawing/2014/main" id="{4F391010-E3A5-2745-BB68-9845DA75867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8" name="Rectangle 3417">
                <a:extLst>
                  <a:ext uri="{FF2B5EF4-FFF2-40B4-BE49-F238E27FC236}">
                    <a16:creationId xmlns:a16="http://schemas.microsoft.com/office/drawing/2014/main" id="{5EBE19B8-EB33-F348-8B5C-B4E663BC302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9" name="Rectangle 3418">
                <a:extLst>
                  <a:ext uri="{FF2B5EF4-FFF2-40B4-BE49-F238E27FC236}">
                    <a16:creationId xmlns:a16="http://schemas.microsoft.com/office/drawing/2014/main" id="{2E262AB4-3896-8D41-ABB5-687BABA4BBC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0" name="Rectangle 3419">
                <a:extLst>
                  <a:ext uri="{FF2B5EF4-FFF2-40B4-BE49-F238E27FC236}">
                    <a16:creationId xmlns:a16="http://schemas.microsoft.com/office/drawing/2014/main" id="{DC14530E-1950-4D41-901D-1CD073F14D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1" name="Rectangle 3420">
                <a:extLst>
                  <a:ext uri="{FF2B5EF4-FFF2-40B4-BE49-F238E27FC236}">
                    <a16:creationId xmlns:a16="http://schemas.microsoft.com/office/drawing/2014/main" id="{DD37C0EC-7632-5F42-8210-97DE4BBC9F1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2" name="Rectangle 3421">
                <a:extLst>
                  <a:ext uri="{FF2B5EF4-FFF2-40B4-BE49-F238E27FC236}">
                    <a16:creationId xmlns:a16="http://schemas.microsoft.com/office/drawing/2014/main" id="{22EBD231-6345-3343-8A8B-602534A0DFF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3" name="Rectangle 3422">
                <a:extLst>
                  <a:ext uri="{FF2B5EF4-FFF2-40B4-BE49-F238E27FC236}">
                    <a16:creationId xmlns:a16="http://schemas.microsoft.com/office/drawing/2014/main" id="{E163BBAA-871B-1A4D-9BBA-D57CBD76E96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4" name="Rectangle 3423">
                <a:extLst>
                  <a:ext uri="{FF2B5EF4-FFF2-40B4-BE49-F238E27FC236}">
                    <a16:creationId xmlns:a16="http://schemas.microsoft.com/office/drawing/2014/main" id="{0C0C21F1-E3F5-4B4A-8C79-F882066D686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5" name="Rectangle 3424">
                <a:extLst>
                  <a:ext uri="{FF2B5EF4-FFF2-40B4-BE49-F238E27FC236}">
                    <a16:creationId xmlns:a16="http://schemas.microsoft.com/office/drawing/2014/main" id="{9B664575-ADB7-0345-9D4B-A64E3618012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6" name="Rectangle 3425">
                <a:extLst>
                  <a:ext uri="{FF2B5EF4-FFF2-40B4-BE49-F238E27FC236}">
                    <a16:creationId xmlns:a16="http://schemas.microsoft.com/office/drawing/2014/main" id="{4DE99456-FA57-0F4B-B9D1-F8A88267EE0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7" name="Rectangle 3426">
                <a:extLst>
                  <a:ext uri="{FF2B5EF4-FFF2-40B4-BE49-F238E27FC236}">
                    <a16:creationId xmlns:a16="http://schemas.microsoft.com/office/drawing/2014/main" id="{9F38BEB5-77E5-5E48-ADD6-D76F3199864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8" name="Rectangle 3427">
                <a:extLst>
                  <a:ext uri="{FF2B5EF4-FFF2-40B4-BE49-F238E27FC236}">
                    <a16:creationId xmlns:a16="http://schemas.microsoft.com/office/drawing/2014/main" id="{1EAF18DA-5539-A443-B6A8-E44108A3BAE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9" name="Rectangle 3428">
                <a:extLst>
                  <a:ext uri="{FF2B5EF4-FFF2-40B4-BE49-F238E27FC236}">
                    <a16:creationId xmlns:a16="http://schemas.microsoft.com/office/drawing/2014/main" id="{E6A53B34-E78B-2D4D-96E6-8E6E17FAFB1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0" name="Rectangle 3429">
                <a:extLst>
                  <a:ext uri="{FF2B5EF4-FFF2-40B4-BE49-F238E27FC236}">
                    <a16:creationId xmlns:a16="http://schemas.microsoft.com/office/drawing/2014/main" id="{806EAFD6-4CAC-6D46-9A1D-56E2F61FFD3E}"/>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1" name="Rectangle 3430">
                <a:extLst>
                  <a:ext uri="{FF2B5EF4-FFF2-40B4-BE49-F238E27FC236}">
                    <a16:creationId xmlns:a16="http://schemas.microsoft.com/office/drawing/2014/main" id="{533ED3B8-414F-1442-BA40-FACEF2A43C3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2" name="Rectangle 3431">
                <a:extLst>
                  <a:ext uri="{FF2B5EF4-FFF2-40B4-BE49-F238E27FC236}">
                    <a16:creationId xmlns:a16="http://schemas.microsoft.com/office/drawing/2014/main" id="{BE53CA76-E54D-2347-B4C6-FFFF77E9B4A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3" name="Rectangle 3432">
                <a:extLst>
                  <a:ext uri="{FF2B5EF4-FFF2-40B4-BE49-F238E27FC236}">
                    <a16:creationId xmlns:a16="http://schemas.microsoft.com/office/drawing/2014/main" id="{B0CE359C-E6C9-C840-99E7-C5A096E88C2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4" name="Rectangle 3433">
                <a:extLst>
                  <a:ext uri="{FF2B5EF4-FFF2-40B4-BE49-F238E27FC236}">
                    <a16:creationId xmlns:a16="http://schemas.microsoft.com/office/drawing/2014/main" id="{15FDFBFA-1A30-1F40-B15E-334AADBDDBFC}"/>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5" name="Rectangle 3434">
                <a:extLst>
                  <a:ext uri="{FF2B5EF4-FFF2-40B4-BE49-F238E27FC236}">
                    <a16:creationId xmlns:a16="http://schemas.microsoft.com/office/drawing/2014/main" id="{2C62B26B-0876-F844-A9EB-36AB80713BF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6" name="Rectangle 3435">
                <a:extLst>
                  <a:ext uri="{FF2B5EF4-FFF2-40B4-BE49-F238E27FC236}">
                    <a16:creationId xmlns:a16="http://schemas.microsoft.com/office/drawing/2014/main" id="{1AC737BA-C5DC-6446-8168-456006BD05A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91" name="Group 3390">
              <a:extLst>
                <a:ext uri="{FF2B5EF4-FFF2-40B4-BE49-F238E27FC236}">
                  <a16:creationId xmlns:a16="http://schemas.microsoft.com/office/drawing/2014/main" id="{4E0F814A-EDA4-3044-B6DD-ABD65ACEFED9}"/>
                </a:ext>
              </a:extLst>
            </p:cNvPr>
            <p:cNvGrpSpPr/>
            <p:nvPr/>
          </p:nvGrpSpPr>
          <p:grpSpPr>
            <a:xfrm>
              <a:off x="1492714" y="1542708"/>
              <a:ext cx="770103" cy="1598712"/>
              <a:chOff x="717550" y="1713972"/>
              <a:chExt cx="523876" cy="1026052"/>
            </a:xfrm>
          </p:grpSpPr>
          <p:sp>
            <p:nvSpPr>
              <p:cNvPr id="3395" name="Rectangle 3394">
                <a:extLst>
                  <a:ext uri="{FF2B5EF4-FFF2-40B4-BE49-F238E27FC236}">
                    <a16:creationId xmlns:a16="http://schemas.microsoft.com/office/drawing/2014/main" id="{DFC57E3E-03F2-0149-AF74-F7227BD6B0F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6" name="Rectangle 3395">
                <a:extLst>
                  <a:ext uri="{FF2B5EF4-FFF2-40B4-BE49-F238E27FC236}">
                    <a16:creationId xmlns:a16="http://schemas.microsoft.com/office/drawing/2014/main" id="{55AB1B10-73D9-834D-8439-7057E1748A0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7" name="Rectangle 3396">
                <a:extLst>
                  <a:ext uri="{FF2B5EF4-FFF2-40B4-BE49-F238E27FC236}">
                    <a16:creationId xmlns:a16="http://schemas.microsoft.com/office/drawing/2014/main" id="{AC9B2639-1DF5-D441-8DB9-AE5254C7588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8" name="Rectangle 3397">
                <a:extLst>
                  <a:ext uri="{FF2B5EF4-FFF2-40B4-BE49-F238E27FC236}">
                    <a16:creationId xmlns:a16="http://schemas.microsoft.com/office/drawing/2014/main" id="{5005CB4C-88F9-1E47-B528-B5CA89D6F9A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9" name="Rectangle 3398">
                <a:extLst>
                  <a:ext uri="{FF2B5EF4-FFF2-40B4-BE49-F238E27FC236}">
                    <a16:creationId xmlns:a16="http://schemas.microsoft.com/office/drawing/2014/main" id="{8133D58E-6459-AE49-B7E5-12A9937D152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0" name="Rectangle 3399">
                <a:extLst>
                  <a:ext uri="{FF2B5EF4-FFF2-40B4-BE49-F238E27FC236}">
                    <a16:creationId xmlns:a16="http://schemas.microsoft.com/office/drawing/2014/main" id="{B3079F07-FEDC-F043-838D-5D51F5091AA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1" name="Rectangle 3400">
                <a:extLst>
                  <a:ext uri="{FF2B5EF4-FFF2-40B4-BE49-F238E27FC236}">
                    <a16:creationId xmlns:a16="http://schemas.microsoft.com/office/drawing/2014/main" id="{4BEB8D63-8728-5749-A195-5211B704AEC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2" name="Rectangle 3401">
                <a:extLst>
                  <a:ext uri="{FF2B5EF4-FFF2-40B4-BE49-F238E27FC236}">
                    <a16:creationId xmlns:a16="http://schemas.microsoft.com/office/drawing/2014/main" id="{61F33238-8DE8-314F-AA8A-967E2CFC57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3" name="Rectangle 3402">
                <a:extLst>
                  <a:ext uri="{FF2B5EF4-FFF2-40B4-BE49-F238E27FC236}">
                    <a16:creationId xmlns:a16="http://schemas.microsoft.com/office/drawing/2014/main" id="{61BE25A4-D570-9842-833D-3EBADF27C06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4" name="Rectangle 3403">
                <a:extLst>
                  <a:ext uri="{FF2B5EF4-FFF2-40B4-BE49-F238E27FC236}">
                    <a16:creationId xmlns:a16="http://schemas.microsoft.com/office/drawing/2014/main" id="{C0D0CACB-DC52-944A-92A4-A6DEBFD1452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5" name="Rectangle 3404">
                <a:extLst>
                  <a:ext uri="{FF2B5EF4-FFF2-40B4-BE49-F238E27FC236}">
                    <a16:creationId xmlns:a16="http://schemas.microsoft.com/office/drawing/2014/main" id="{953A8C51-326B-A745-A6A8-8B1F182ABB9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6" name="Rectangle 3405">
                <a:extLst>
                  <a:ext uri="{FF2B5EF4-FFF2-40B4-BE49-F238E27FC236}">
                    <a16:creationId xmlns:a16="http://schemas.microsoft.com/office/drawing/2014/main" id="{E7DE7D0A-5490-EC46-B8F2-5DB1F95E81F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7" name="Rectangle 3406">
                <a:extLst>
                  <a:ext uri="{FF2B5EF4-FFF2-40B4-BE49-F238E27FC236}">
                    <a16:creationId xmlns:a16="http://schemas.microsoft.com/office/drawing/2014/main" id="{56892CE4-B229-5341-94F5-0784CC2B1A6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8" name="Rectangle 3407">
                <a:extLst>
                  <a:ext uri="{FF2B5EF4-FFF2-40B4-BE49-F238E27FC236}">
                    <a16:creationId xmlns:a16="http://schemas.microsoft.com/office/drawing/2014/main" id="{F397BEF2-AAA6-9049-9064-F31293FA1FE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9" name="Rectangle 3408">
                <a:extLst>
                  <a:ext uri="{FF2B5EF4-FFF2-40B4-BE49-F238E27FC236}">
                    <a16:creationId xmlns:a16="http://schemas.microsoft.com/office/drawing/2014/main" id="{5CD2DE85-2B66-2846-971B-6E02FEFE204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0" name="Rectangle 3409">
                <a:extLst>
                  <a:ext uri="{FF2B5EF4-FFF2-40B4-BE49-F238E27FC236}">
                    <a16:creationId xmlns:a16="http://schemas.microsoft.com/office/drawing/2014/main" id="{52942B10-F713-A242-8464-40E78ECC175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1" name="Rectangle 3410">
                <a:extLst>
                  <a:ext uri="{FF2B5EF4-FFF2-40B4-BE49-F238E27FC236}">
                    <a16:creationId xmlns:a16="http://schemas.microsoft.com/office/drawing/2014/main" id="{F57941BC-9C8E-444B-8429-245BA225EC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2" name="Rectangle 3411">
                <a:extLst>
                  <a:ext uri="{FF2B5EF4-FFF2-40B4-BE49-F238E27FC236}">
                    <a16:creationId xmlns:a16="http://schemas.microsoft.com/office/drawing/2014/main" id="{0DD3C015-B38B-094F-828B-D5E5B947435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3" name="Rectangle 3412">
                <a:extLst>
                  <a:ext uri="{FF2B5EF4-FFF2-40B4-BE49-F238E27FC236}">
                    <a16:creationId xmlns:a16="http://schemas.microsoft.com/office/drawing/2014/main" id="{C7B03FE0-AE8C-534E-9E7D-2224559F93C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4" name="Rectangle 3413">
                <a:extLst>
                  <a:ext uri="{FF2B5EF4-FFF2-40B4-BE49-F238E27FC236}">
                    <a16:creationId xmlns:a16="http://schemas.microsoft.com/office/drawing/2014/main" id="{DDF5CA72-51DA-5444-B3CC-D83D4BC85EC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5" name="Rectangle 3414">
                <a:extLst>
                  <a:ext uri="{FF2B5EF4-FFF2-40B4-BE49-F238E27FC236}">
                    <a16:creationId xmlns:a16="http://schemas.microsoft.com/office/drawing/2014/main" id="{299160DC-37E2-5F44-9CC9-BEC3FC4FB5D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392" name="Rectangle 3391">
              <a:extLst>
                <a:ext uri="{FF2B5EF4-FFF2-40B4-BE49-F238E27FC236}">
                  <a16:creationId xmlns:a16="http://schemas.microsoft.com/office/drawing/2014/main" id="{425F4011-27C5-0944-A843-0D5833656180}"/>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3" name="Rectangle 3392">
              <a:extLst>
                <a:ext uri="{FF2B5EF4-FFF2-40B4-BE49-F238E27FC236}">
                  <a16:creationId xmlns:a16="http://schemas.microsoft.com/office/drawing/2014/main" id="{DE021733-CBBE-A349-9AEA-E82B4CBEF7C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4" name="Rectangle 3393">
              <a:extLst>
                <a:ext uri="{FF2B5EF4-FFF2-40B4-BE49-F238E27FC236}">
                  <a16:creationId xmlns:a16="http://schemas.microsoft.com/office/drawing/2014/main" id="{A4B97554-285D-0747-9084-10D690F31B5A}"/>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37" name="Group 3436">
            <a:extLst>
              <a:ext uri="{FF2B5EF4-FFF2-40B4-BE49-F238E27FC236}">
                <a16:creationId xmlns:a16="http://schemas.microsoft.com/office/drawing/2014/main" id="{98855304-C8C0-C544-856B-7EAA2699F025}"/>
              </a:ext>
            </a:extLst>
          </p:cNvPr>
          <p:cNvGrpSpPr/>
          <p:nvPr/>
        </p:nvGrpSpPr>
        <p:grpSpPr>
          <a:xfrm>
            <a:off x="8416074" y="4886735"/>
            <a:ext cx="1083181" cy="1355157"/>
            <a:chOff x="528188" y="1469097"/>
            <a:chExt cx="1811600" cy="2197466"/>
          </a:xfrm>
        </p:grpSpPr>
        <p:sp>
          <p:nvSpPr>
            <p:cNvPr id="3438" name="Rectangle 3437">
              <a:extLst>
                <a:ext uri="{FF2B5EF4-FFF2-40B4-BE49-F238E27FC236}">
                  <a16:creationId xmlns:a16="http://schemas.microsoft.com/office/drawing/2014/main" id="{56D30EC4-7B95-1A4B-AADB-569117C8093E}"/>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9" name="Rectangle 3438">
              <a:extLst>
                <a:ext uri="{FF2B5EF4-FFF2-40B4-BE49-F238E27FC236}">
                  <a16:creationId xmlns:a16="http://schemas.microsoft.com/office/drawing/2014/main" id="{32AD8F9E-5175-0348-83CC-72EADA30FAC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440" name="Group 3439">
              <a:extLst>
                <a:ext uri="{FF2B5EF4-FFF2-40B4-BE49-F238E27FC236}">
                  <a16:creationId xmlns:a16="http://schemas.microsoft.com/office/drawing/2014/main" id="{08F74A25-44B0-1B4B-9FEA-A606857FE26B}"/>
                </a:ext>
              </a:extLst>
            </p:cNvPr>
            <p:cNvGrpSpPr/>
            <p:nvPr/>
          </p:nvGrpSpPr>
          <p:grpSpPr>
            <a:xfrm>
              <a:off x="616868" y="1542708"/>
              <a:ext cx="770103" cy="1598712"/>
              <a:chOff x="717550" y="1713972"/>
              <a:chExt cx="523876" cy="1026052"/>
            </a:xfrm>
          </p:grpSpPr>
          <p:sp>
            <p:nvSpPr>
              <p:cNvPr id="3466" name="Rectangle 3465">
                <a:extLst>
                  <a:ext uri="{FF2B5EF4-FFF2-40B4-BE49-F238E27FC236}">
                    <a16:creationId xmlns:a16="http://schemas.microsoft.com/office/drawing/2014/main" id="{FC92DA8A-07B7-734C-A14A-C71AE78E41B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7" name="Rectangle 3466">
                <a:extLst>
                  <a:ext uri="{FF2B5EF4-FFF2-40B4-BE49-F238E27FC236}">
                    <a16:creationId xmlns:a16="http://schemas.microsoft.com/office/drawing/2014/main" id="{8FE2F690-D523-0A40-BAC6-6083ED3D598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8" name="Rectangle 3467">
                <a:extLst>
                  <a:ext uri="{FF2B5EF4-FFF2-40B4-BE49-F238E27FC236}">
                    <a16:creationId xmlns:a16="http://schemas.microsoft.com/office/drawing/2014/main" id="{E8912D05-9069-644A-A444-78FAFDAC946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9" name="Rectangle 3468">
                <a:extLst>
                  <a:ext uri="{FF2B5EF4-FFF2-40B4-BE49-F238E27FC236}">
                    <a16:creationId xmlns:a16="http://schemas.microsoft.com/office/drawing/2014/main" id="{3359E374-4512-DA41-BD3F-E3C9EB761CA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0" name="Rectangle 3469">
                <a:extLst>
                  <a:ext uri="{FF2B5EF4-FFF2-40B4-BE49-F238E27FC236}">
                    <a16:creationId xmlns:a16="http://schemas.microsoft.com/office/drawing/2014/main" id="{50B38B6B-6513-144C-A21C-B92F8558BAE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1" name="Rectangle 3470">
                <a:extLst>
                  <a:ext uri="{FF2B5EF4-FFF2-40B4-BE49-F238E27FC236}">
                    <a16:creationId xmlns:a16="http://schemas.microsoft.com/office/drawing/2014/main" id="{D0557763-C006-9E4B-942E-0D85239162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2" name="Rectangle 3471">
                <a:extLst>
                  <a:ext uri="{FF2B5EF4-FFF2-40B4-BE49-F238E27FC236}">
                    <a16:creationId xmlns:a16="http://schemas.microsoft.com/office/drawing/2014/main" id="{32616654-0793-7545-A74A-1E2E7E19820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3" name="Rectangle 3472">
                <a:extLst>
                  <a:ext uri="{FF2B5EF4-FFF2-40B4-BE49-F238E27FC236}">
                    <a16:creationId xmlns:a16="http://schemas.microsoft.com/office/drawing/2014/main" id="{336ED9FA-4971-3942-8AB6-38FD02293E5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4" name="Rectangle 3473">
                <a:extLst>
                  <a:ext uri="{FF2B5EF4-FFF2-40B4-BE49-F238E27FC236}">
                    <a16:creationId xmlns:a16="http://schemas.microsoft.com/office/drawing/2014/main" id="{39D7964C-54CB-B74E-AD6D-BCD841FE340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5" name="Rectangle 3474">
                <a:extLst>
                  <a:ext uri="{FF2B5EF4-FFF2-40B4-BE49-F238E27FC236}">
                    <a16:creationId xmlns:a16="http://schemas.microsoft.com/office/drawing/2014/main" id="{E9086806-DF3B-D647-83F6-202ABB69435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6" name="Rectangle 3475">
                <a:extLst>
                  <a:ext uri="{FF2B5EF4-FFF2-40B4-BE49-F238E27FC236}">
                    <a16:creationId xmlns:a16="http://schemas.microsoft.com/office/drawing/2014/main" id="{C2D598D6-A7B5-6643-B229-3BDE7D5F758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7" name="Rectangle 3476">
                <a:extLst>
                  <a:ext uri="{FF2B5EF4-FFF2-40B4-BE49-F238E27FC236}">
                    <a16:creationId xmlns:a16="http://schemas.microsoft.com/office/drawing/2014/main" id="{EAD75D55-9BA5-5440-B66B-984C395D321F}"/>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8" name="Rectangle 3477">
                <a:extLst>
                  <a:ext uri="{FF2B5EF4-FFF2-40B4-BE49-F238E27FC236}">
                    <a16:creationId xmlns:a16="http://schemas.microsoft.com/office/drawing/2014/main" id="{C196FF5A-6615-944B-8D5D-B9E75F9D107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9" name="Rectangle 3478">
                <a:extLst>
                  <a:ext uri="{FF2B5EF4-FFF2-40B4-BE49-F238E27FC236}">
                    <a16:creationId xmlns:a16="http://schemas.microsoft.com/office/drawing/2014/main" id="{DCD489F9-84C1-264F-8D97-E883B97138E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0" name="Rectangle 3479">
                <a:extLst>
                  <a:ext uri="{FF2B5EF4-FFF2-40B4-BE49-F238E27FC236}">
                    <a16:creationId xmlns:a16="http://schemas.microsoft.com/office/drawing/2014/main" id="{417912C6-78DA-2B47-92E6-8D7124CA6ED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1" name="Rectangle 3480">
                <a:extLst>
                  <a:ext uri="{FF2B5EF4-FFF2-40B4-BE49-F238E27FC236}">
                    <a16:creationId xmlns:a16="http://schemas.microsoft.com/office/drawing/2014/main" id="{A0B3720F-75EE-3D41-8C99-C226F96D626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2" name="Rectangle 3481">
                <a:extLst>
                  <a:ext uri="{FF2B5EF4-FFF2-40B4-BE49-F238E27FC236}">
                    <a16:creationId xmlns:a16="http://schemas.microsoft.com/office/drawing/2014/main" id="{944DCB80-A334-9D46-8DEB-63CF39ACA36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3" name="Rectangle 3482">
                <a:extLst>
                  <a:ext uri="{FF2B5EF4-FFF2-40B4-BE49-F238E27FC236}">
                    <a16:creationId xmlns:a16="http://schemas.microsoft.com/office/drawing/2014/main" id="{71EE889C-A920-7E4D-A53B-2B479F616AB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4" name="Rectangle 3483">
                <a:extLst>
                  <a:ext uri="{FF2B5EF4-FFF2-40B4-BE49-F238E27FC236}">
                    <a16:creationId xmlns:a16="http://schemas.microsoft.com/office/drawing/2014/main" id="{93D9B452-74B7-5741-A6F6-75D333AEA30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5" name="Rectangle 3484">
                <a:extLst>
                  <a:ext uri="{FF2B5EF4-FFF2-40B4-BE49-F238E27FC236}">
                    <a16:creationId xmlns:a16="http://schemas.microsoft.com/office/drawing/2014/main" id="{3BF34CCC-A288-6B45-855D-E982079E34F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6" name="Rectangle 3485">
                <a:extLst>
                  <a:ext uri="{FF2B5EF4-FFF2-40B4-BE49-F238E27FC236}">
                    <a16:creationId xmlns:a16="http://schemas.microsoft.com/office/drawing/2014/main" id="{AFA2FA4C-E97F-614D-AA95-1BAFBEF92A6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41" name="Group 3440">
              <a:extLst>
                <a:ext uri="{FF2B5EF4-FFF2-40B4-BE49-F238E27FC236}">
                  <a16:creationId xmlns:a16="http://schemas.microsoft.com/office/drawing/2014/main" id="{E40B852E-752E-A94D-8D7E-545DFC10DBBC}"/>
                </a:ext>
              </a:extLst>
            </p:cNvPr>
            <p:cNvGrpSpPr/>
            <p:nvPr/>
          </p:nvGrpSpPr>
          <p:grpSpPr>
            <a:xfrm>
              <a:off x="1492714" y="1542708"/>
              <a:ext cx="770103" cy="1598712"/>
              <a:chOff x="717550" y="1713972"/>
              <a:chExt cx="523876" cy="1026052"/>
            </a:xfrm>
          </p:grpSpPr>
          <p:sp>
            <p:nvSpPr>
              <p:cNvPr id="3445" name="Rectangle 3444">
                <a:extLst>
                  <a:ext uri="{FF2B5EF4-FFF2-40B4-BE49-F238E27FC236}">
                    <a16:creationId xmlns:a16="http://schemas.microsoft.com/office/drawing/2014/main" id="{84883FE4-46BA-5F41-947F-4E3EDC79A0F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6" name="Rectangle 3445">
                <a:extLst>
                  <a:ext uri="{FF2B5EF4-FFF2-40B4-BE49-F238E27FC236}">
                    <a16:creationId xmlns:a16="http://schemas.microsoft.com/office/drawing/2014/main" id="{D2646B36-4064-374C-98A3-273D72E2924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7" name="Rectangle 3446">
                <a:extLst>
                  <a:ext uri="{FF2B5EF4-FFF2-40B4-BE49-F238E27FC236}">
                    <a16:creationId xmlns:a16="http://schemas.microsoft.com/office/drawing/2014/main" id="{2C87948B-B727-DD49-A2F9-7A3BB281D63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8" name="Rectangle 3447">
                <a:extLst>
                  <a:ext uri="{FF2B5EF4-FFF2-40B4-BE49-F238E27FC236}">
                    <a16:creationId xmlns:a16="http://schemas.microsoft.com/office/drawing/2014/main" id="{6B8EC3F1-88DA-0841-B0A0-1C257B3FD394}"/>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9" name="Rectangle 3448">
                <a:extLst>
                  <a:ext uri="{FF2B5EF4-FFF2-40B4-BE49-F238E27FC236}">
                    <a16:creationId xmlns:a16="http://schemas.microsoft.com/office/drawing/2014/main" id="{B1C9045C-8112-B84F-982E-D31AD1B362E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0" name="Rectangle 3449">
                <a:extLst>
                  <a:ext uri="{FF2B5EF4-FFF2-40B4-BE49-F238E27FC236}">
                    <a16:creationId xmlns:a16="http://schemas.microsoft.com/office/drawing/2014/main" id="{11A9DEA9-3254-5844-8833-6A382182B76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1" name="Rectangle 3450">
                <a:extLst>
                  <a:ext uri="{FF2B5EF4-FFF2-40B4-BE49-F238E27FC236}">
                    <a16:creationId xmlns:a16="http://schemas.microsoft.com/office/drawing/2014/main" id="{7FF9F99B-5C63-7140-A5E3-2D3370B5612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2" name="Rectangle 3451">
                <a:extLst>
                  <a:ext uri="{FF2B5EF4-FFF2-40B4-BE49-F238E27FC236}">
                    <a16:creationId xmlns:a16="http://schemas.microsoft.com/office/drawing/2014/main" id="{30D000F2-28AB-3048-B4AB-6D9699E61D2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3" name="Rectangle 3452">
                <a:extLst>
                  <a:ext uri="{FF2B5EF4-FFF2-40B4-BE49-F238E27FC236}">
                    <a16:creationId xmlns:a16="http://schemas.microsoft.com/office/drawing/2014/main" id="{CE0C25A8-7081-1D44-A4EB-98652D94863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4" name="Rectangle 3453">
                <a:extLst>
                  <a:ext uri="{FF2B5EF4-FFF2-40B4-BE49-F238E27FC236}">
                    <a16:creationId xmlns:a16="http://schemas.microsoft.com/office/drawing/2014/main" id="{E07C377D-521F-964E-84B4-9455A3A0E97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5" name="Rectangle 3454">
                <a:extLst>
                  <a:ext uri="{FF2B5EF4-FFF2-40B4-BE49-F238E27FC236}">
                    <a16:creationId xmlns:a16="http://schemas.microsoft.com/office/drawing/2014/main" id="{6F9E31AC-6B7D-9542-AD6D-0F199DAB1CA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6" name="Rectangle 3455">
                <a:extLst>
                  <a:ext uri="{FF2B5EF4-FFF2-40B4-BE49-F238E27FC236}">
                    <a16:creationId xmlns:a16="http://schemas.microsoft.com/office/drawing/2014/main" id="{A51763F0-BF11-7848-B5EB-370E11C2D84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7" name="Rectangle 3456">
                <a:extLst>
                  <a:ext uri="{FF2B5EF4-FFF2-40B4-BE49-F238E27FC236}">
                    <a16:creationId xmlns:a16="http://schemas.microsoft.com/office/drawing/2014/main" id="{29AD4E69-6BF8-CD4C-907F-F1E75CBB3EE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8" name="Rectangle 3457">
                <a:extLst>
                  <a:ext uri="{FF2B5EF4-FFF2-40B4-BE49-F238E27FC236}">
                    <a16:creationId xmlns:a16="http://schemas.microsoft.com/office/drawing/2014/main" id="{1FFFC0BA-3E5E-AF4D-9560-36B8B9D3BF8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9" name="Rectangle 3458">
                <a:extLst>
                  <a:ext uri="{FF2B5EF4-FFF2-40B4-BE49-F238E27FC236}">
                    <a16:creationId xmlns:a16="http://schemas.microsoft.com/office/drawing/2014/main" id="{716AF222-0B26-6642-9F31-E7C3134ABD4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0" name="Rectangle 3459">
                <a:extLst>
                  <a:ext uri="{FF2B5EF4-FFF2-40B4-BE49-F238E27FC236}">
                    <a16:creationId xmlns:a16="http://schemas.microsoft.com/office/drawing/2014/main" id="{E974E6B5-3F71-9B47-B6EC-F0934C40363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1" name="Rectangle 3460">
                <a:extLst>
                  <a:ext uri="{FF2B5EF4-FFF2-40B4-BE49-F238E27FC236}">
                    <a16:creationId xmlns:a16="http://schemas.microsoft.com/office/drawing/2014/main" id="{B9F9AE7A-704B-F049-8E97-F8EC32DA7F3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2" name="Rectangle 3461">
                <a:extLst>
                  <a:ext uri="{FF2B5EF4-FFF2-40B4-BE49-F238E27FC236}">
                    <a16:creationId xmlns:a16="http://schemas.microsoft.com/office/drawing/2014/main" id="{4CFCA32A-4E85-9B4D-844F-660618CB92A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3" name="Rectangle 3462">
                <a:extLst>
                  <a:ext uri="{FF2B5EF4-FFF2-40B4-BE49-F238E27FC236}">
                    <a16:creationId xmlns:a16="http://schemas.microsoft.com/office/drawing/2014/main" id="{2AFD390F-F3B6-1949-9783-98BB59B515F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4" name="Rectangle 3463">
                <a:extLst>
                  <a:ext uri="{FF2B5EF4-FFF2-40B4-BE49-F238E27FC236}">
                    <a16:creationId xmlns:a16="http://schemas.microsoft.com/office/drawing/2014/main" id="{C47C2E22-4E5B-1D42-B315-E05E7B23F2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5" name="Rectangle 3464">
                <a:extLst>
                  <a:ext uri="{FF2B5EF4-FFF2-40B4-BE49-F238E27FC236}">
                    <a16:creationId xmlns:a16="http://schemas.microsoft.com/office/drawing/2014/main" id="{98DB929E-E29D-644C-B164-D77133FF6EF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442" name="Rectangle 3441">
              <a:extLst>
                <a:ext uri="{FF2B5EF4-FFF2-40B4-BE49-F238E27FC236}">
                  <a16:creationId xmlns:a16="http://schemas.microsoft.com/office/drawing/2014/main" id="{5D38021B-5ABA-2144-AA62-21757EBB2F05}"/>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3" name="Rectangle 3442">
              <a:extLst>
                <a:ext uri="{FF2B5EF4-FFF2-40B4-BE49-F238E27FC236}">
                  <a16:creationId xmlns:a16="http://schemas.microsoft.com/office/drawing/2014/main" id="{A738BD75-8554-A043-A399-31EADE641C38}"/>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4" name="Rectangle 3443">
              <a:extLst>
                <a:ext uri="{FF2B5EF4-FFF2-40B4-BE49-F238E27FC236}">
                  <a16:creationId xmlns:a16="http://schemas.microsoft.com/office/drawing/2014/main" id="{41097E05-AC95-0F4F-A423-B9C15C93C73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87" name="Group 3486">
            <a:extLst>
              <a:ext uri="{FF2B5EF4-FFF2-40B4-BE49-F238E27FC236}">
                <a16:creationId xmlns:a16="http://schemas.microsoft.com/office/drawing/2014/main" id="{8269E2EC-FD96-CC45-8143-31A28CD96F6B}"/>
              </a:ext>
            </a:extLst>
          </p:cNvPr>
          <p:cNvGrpSpPr/>
          <p:nvPr/>
        </p:nvGrpSpPr>
        <p:grpSpPr>
          <a:xfrm>
            <a:off x="9571332" y="4882705"/>
            <a:ext cx="1083181" cy="1355157"/>
            <a:chOff x="528188" y="1469097"/>
            <a:chExt cx="1811600" cy="2197466"/>
          </a:xfrm>
        </p:grpSpPr>
        <p:sp>
          <p:nvSpPr>
            <p:cNvPr id="3488" name="Rectangle 3487">
              <a:extLst>
                <a:ext uri="{FF2B5EF4-FFF2-40B4-BE49-F238E27FC236}">
                  <a16:creationId xmlns:a16="http://schemas.microsoft.com/office/drawing/2014/main" id="{8C869581-A126-0449-B867-5BD39C9C5B8F}"/>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9" name="Rectangle 3488">
              <a:extLst>
                <a:ext uri="{FF2B5EF4-FFF2-40B4-BE49-F238E27FC236}">
                  <a16:creationId xmlns:a16="http://schemas.microsoft.com/office/drawing/2014/main" id="{09B463EE-16C4-4844-B3F1-69FF4563D0F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490" name="Group 3489">
              <a:extLst>
                <a:ext uri="{FF2B5EF4-FFF2-40B4-BE49-F238E27FC236}">
                  <a16:creationId xmlns:a16="http://schemas.microsoft.com/office/drawing/2014/main" id="{6C05185E-1B46-5045-9DEF-7BD3EB662BD5}"/>
                </a:ext>
              </a:extLst>
            </p:cNvPr>
            <p:cNvGrpSpPr/>
            <p:nvPr/>
          </p:nvGrpSpPr>
          <p:grpSpPr>
            <a:xfrm>
              <a:off x="616868" y="1542708"/>
              <a:ext cx="770103" cy="1598712"/>
              <a:chOff x="717550" y="1713972"/>
              <a:chExt cx="523876" cy="1026052"/>
            </a:xfrm>
          </p:grpSpPr>
          <p:sp>
            <p:nvSpPr>
              <p:cNvPr id="3516" name="Rectangle 3515">
                <a:extLst>
                  <a:ext uri="{FF2B5EF4-FFF2-40B4-BE49-F238E27FC236}">
                    <a16:creationId xmlns:a16="http://schemas.microsoft.com/office/drawing/2014/main" id="{56E9EF71-43D5-BF4C-80EE-D373DA3678C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7" name="Rectangle 3516">
                <a:extLst>
                  <a:ext uri="{FF2B5EF4-FFF2-40B4-BE49-F238E27FC236}">
                    <a16:creationId xmlns:a16="http://schemas.microsoft.com/office/drawing/2014/main" id="{11978C44-569E-DB42-99C7-ECA1B1206BE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8" name="Rectangle 3517">
                <a:extLst>
                  <a:ext uri="{FF2B5EF4-FFF2-40B4-BE49-F238E27FC236}">
                    <a16:creationId xmlns:a16="http://schemas.microsoft.com/office/drawing/2014/main" id="{8C94CCBE-FE7D-B04F-A36F-476E9E9CEF6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9" name="Rectangle 3518">
                <a:extLst>
                  <a:ext uri="{FF2B5EF4-FFF2-40B4-BE49-F238E27FC236}">
                    <a16:creationId xmlns:a16="http://schemas.microsoft.com/office/drawing/2014/main" id="{19CE5B9F-E784-4142-BA97-CBFC917F1F3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0" name="Rectangle 3519">
                <a:extLst>
                  <a:ext uri="{FF2B5EF4-FFF2-40B4-BE49-F238E27FC236}">
                    <a16:creationId xmlns:a16="http://schemas.microsoft.com/office/drawing/2014/main" id="{F27E0ABD-CF9B-ED45-BCCC-C6A1D24CDC1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1" name="Rectangle 3520">
                <a:extLst>
                  <a:ext uri="{FF2B5EF4-FFF2-40B4-BE49-F238E27FC236}">
                    <a16:creationId xmlns:a16="http://schemas.microsoft.com/office/drawing/2014/main" id="{19F6F911-4CCF-B148-B4E2-A4881BE6296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2" name="Rectangle 3521">
                <a:extLst>
                  <a:ext uri="{FF2B5EF4-FFF2-40B4-BE49-F238E27FC236}">
                    <a16:creationId xmlns:a16="http://schemas.microsoft.com/office/drawing/2014/main" id="{D56DEDCF-5ACA-F646-8C43-C97571A4D4F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3" name="Rectangle 3522">
                <a:extLst>
                  <a:ext uri="{FF2B5EF4-FFF2-40B4-BE49-F238E27FC236}">
                    <a16:creationId xmlns:a16="http://schemas.microsoft.com/office/drawing/2014/main" id="{BFB3E04A-488B-A94E-9FCE-928C605ED17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4" name="Rectangle 3523">
                <a:extLst>
                  <a:ext uri="{FF2B5EF4-FFF2-40B4-BE49-F238E27FC236}">
                    <a16:creationId xmlns:a16="http://schemas.microsoft.com/office/drawing/2014/main" id="{B311A372-68FF-F045-94BE-B35B3CA89BD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5" name="Rectangle 3524">
                <a:extLst>
                  <a:ext uri="{FF2B5EF4-FFF2-40B4-BE49-F238E27FC236}">
                    <a16:creationId xmlns:a16="http://schemas.microsoft.com/office/drawing/2014/main" id="{9FABC567-0086-8C49-8A39-91B08E7C932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6" name="Rectangle 3525">
                <a:extLst>
                  <a:ext uri="{FF2B5EF4-FFF2-40B4-BE49-F238E27FC236}">
                    <a16:creationId xmlns:a16="http://schemas.microsoft.com/office/drawing/2014/main" id="{E8E308E4-95B2-0640-8A49-0B90B8F7B6A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7" name="Rectangle 3526">
                <a:extLst>
                  <a:ext uri="{FF2B5EF4-FFF2-40B4-BE49-F238E27FC236}">
                    <a16:creationId xmlns:a16="http://schemas.microsoft.com/office/drawing/2014/main" id="{42E01A89-3ECE-4F4C-8C25-D893D0E144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8" name="Rectangle 3527">
                <a:extLst>
                  <a:ext uri="{FF2B5EF4-FFF2-40B4-BE49-F238E27FC236}">
                    <a16:creationId xmlns:a16="http://schemas.microsoft.com/office/drawing/2014/main" id="{BCFD1794-4BB8-FC43-9EDC-7F901BA091E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9" name="Rectangle 3528">
                <a:extLst>
                  <a:ext uri="{FF2B5EF4-FFF2-40B4-BE49-F238E27FC236}">
                    <a16:creationId xmlns:a16="http://schemas.microsoft.com/office/drawing/2014/main" id="{0296EED7-2960-444C-BFDE-490BB03BA7D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0" name="Rectangle 3529">
                <a:extLst>
                  <a:ext uri="{FF2B5EF4-FFF2-40B4-BE49-F238E27FC236}">
                    <a16:creationId xmlns:a16="http://schemas.microsoft.com/office/drawing/2014/main" id="{0DE1B32E-A30F-8F4D-910A-30DB3E7BB41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1" name="Rectangle 3530">
                <a:extLst>
                  <a:ext uri="{FF2B5EF4-FFF2-40B4-BE49-F238E27FC236}">
                    <a16:creationId xmlns:a16="http://schemas.microsoft.com/office/drawing/2014/main" id="{007C398A-D169-564F-AAF8-54B43F51999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2" name="Rectangle 3531">
                <a:extLst>
                  <a:ext uri="{FF2B5EF4-FFF2-40B4-BE49-F238E27FC236}">
                    <a16:creationId xmlns:a16="http://schemas.microsoft.com/office/drawing/2014/main" id="{FD37BA64-2C04-324B-9D7A-D20925017AB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3" name="Rectangle 3532">
                <a:extLst>
                  <a:ext uri="{FF2B5EF4-FFF2-40B4-BE49-F238E27FC236}">
                    <a16:creationId xmlns:a16="http://schemas.microsoft.com/office/drawing/2014/main" id="{553CEBC1-4BF4-914B-ACD8-C78F5B11AE2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4" name="Rectangle 3533">
                <a:extLst>
                  <a:ext uri="{FF2B5EF4-FFF2-40B4-BE49-F238E27FC236}">
                    <a16:creationId xmlns:a16="http://schemas.microsoft.com/office/drawing/2014/main" id="{423967D9-1F0A-DB43-B27F-45B8B5A9F8D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5" name="Rectangle 3534">
                <a:extLst>
                  <a:ext uri="{FF2B5EF4-FFF2-40B4-BE49-F238E27FC236}">
                    <a16:creationId xmlns:a16="http://schemas.microsoft.com/office/drawing/2014/main" id="{70DCD780-F7EC-CD4A-8342-0CBD9FE852B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6" name="Rectangle 3535">
                <a:extLst>
                  <a:ext uri="{FF2B5EF4-FFF2-40B4-BE49-F238E27FC236}">
                    <a16:creationId xmlns:a16="http://schemas.microsoft.com/office/drawing/2014/main" id="{24C8DFBE-8BA6-0242-A0B3-4AD076636C4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91" name="Group 3490">
              <a:extLst>
                <a:ext uri="{FF2B5EF4-FFF2-40B4-BE49-F238E27FC236}">
                  <a16:creationId xmlns:a16="http://schemas.microsoft.com/office/drawing/2014/main" id="{B4F80FC6-FA39-204C-A5C1-ECF387C5ED21}"/>
                </a:ext>
              </a:extLst>
            </p:cNvPr>
            <p:cNvGrpSpPr/>
            <p:nvPr/>
          </p:nvGrpSpPr>
          <p:grpSpPr>
            <a:xfrm>
              <a:off x="1492714" y="1542708"/>
              <a:ext cx="770103" cy="1598712"/>
              <a:chOff x="717550" y="1713972"/>
              <a:chExt cx="523876" cy="1026052"/>
            </a:xfrm>
          </p:grpSpPr>
          <p:sp>
            <p:nvSpPr>
              <p:cNvPr id="3495" name="Rectangle 3494">
                <a:extLst>
                  <a:ext uri="{FF2B5EF4-FFF2-40B4-BE49-F238E27FC236}">
                    <a16:creationId xmlns:a16="http://schemas.microsoft.com/office/drawing/2014/main" id="{C5626A19-9693-5B4E-8DA9-6FCDA562193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6" name="Rectangle 3495">
                <a:extLst>
                  <a:ext uri="{FF2B5EF4-FFF2-40B4-BE49-F238E27FC236}">
                    <a16:creationId xmlns:a16="http://schemas.microsoft.com/office/drawing/2014/main" id="{D5F46373-7DA7-DC43-8DF6-AA3827B1EF3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7" name="Rectangle 3496">
                <a:extLst>
                  <a:ext uri="{FF2B5EF4-FFF2-40B4-BE49-F238E27FC236}">
                    <a16:creationId xmlns:a16="http://schemas.microsoft.com/office/drawing/2014/main" id="{477BFDAF-F231-864D-82F1-4B0309DCE82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8" name="Rectangle 3497">
                <a:extLst>
                  <a:ext uri="{FF2B5EF4-FFF2-40B4-BE49-F238E27FC236}">
                    <a16:creationId xmlns:a16="http://schemas.microsoft.com/office/drawing/2014/main" id="{C7698DF3-CEF9-864E-9609-D72221318F0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9" name="Rectangle 3498">
                <a:extLst>
                  <a:ext uri="{FF2B5EF4-FFF2-40B4-BE49-F238E27FC236}">
                    <a16:creationId xmlns:a16="http://schemas.microsoft.com/office/drawing/2014/main" id="{A50A442A-5914-BA4E-804D-67A9F47220D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0" name="Rectangle 3499">
                <a:extLst>
                  <a:ext uri="{FF2B5EF4-FFF2-40B4-BE49-F238E27FC236}">
                    <a16:creationId xmlns:a16="http://schemas.microsoft.com/office/drawing/2014/main" id="{2C02762E-B46D-8E47-BEE6-F21A0C5FDD4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1" name="Rectangle 3500">
                <a:extLst>
                  <a:ext uri="{FF2B5EF4-FFF2-40B4-BE49-F238E27FC236}">
                    <a16:creationId xmlns:a16="http://schemas.microsoft.com/office/drawing/2014/main" id="{62F6DA18-5B36-FA46-81B5-149FDF4B8C8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2" name="Rectangle 3501">
                <a:extLst>
                  <a:ext uri="{FF2B5EF4-FFF2-40B4-BE49-F238E27FC236}">
                    <a16:creationId xmlns:a16="http://schemas.microsoft.com/office/drawing/2014/main" id="{6F54473D-4A32-0941-B5D1-0A6A7D013EA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3" name="Rectangle 3502">
                <a:extLst>
                  <a:ext uri="{FF2B5EF4-FFF2-40B4-BE49-F238E27FC236}">
                    <a16:creationId xmlns:a16="http://schemas.microsoft.com/office/drawing/2014/main" id="{B2B85A6C-ECB2-6143-B8BA-C2D2F03D858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4" name="Rectangle 3503">
                <a:extLst>
                  <a:ext uri="{FF2B5EF4-FFF2-40B4-BE49-F238E27FC236}">
                    <a16:creationId xmlns:a16="http://schemas.microsoft.com/office/drawing/2014/main" id="{28374051-0396-2941-9377-AD81D88FC1C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5" name="Rectangle 3504">
                <a:extLst>
                  <a:ext uri="{FF2B5EF4-FFF2-40B4-BE49-F238E27FC236}">
                    <a16:creationId xmlns:a16="http://schemas.microsoft.com/office/drawing/2014/main" id="{E8EB6214-C199-D14F-BE5D-7730888A0E5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6" name="Rectangle 3505">
                <a:extLst>
                  <a:ext uri="{FF2B5EF4-FFF2-40B4-BE49-F238E27FC236}">
                    <a16:creationId xmlns:a16="http://schemas.microsoft.com/office/drawing/2014/main" id="{3CECD65C-DFA2-534C-A3F4-7C4B0634FF5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7" name="Rectangle 3506">
                <a:extLst>
                  <a:ext uri="{FF2B5EF4-FFF2-40B4-BE49-F238E27FC236}">
                    <a16:creationId xmlns:a16="http://schemas.microsoft.com/office/drawing/2014/main" id="{1725238E-6F6D-FB46-89A4-95231AA98D3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8" name="Rectangle 3507">
                <a:extLst>
                  <a:ext uri="{FF2B5EF4-FFF2-40B4-BE49-F238E27FC236}">
                    <a16:creationId xmlns:a16="http://schemas.microsoft.com/office/drawing/2014/main" id="{DE7AB16F-6F05-7D4D-B0FF-A2E9BADC18B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9" name="Rectangle 3508">
                <a:extLst>
                  <a:ext uri="{FF2B5EF4-FFF2-40B4-BE49-F238E27FC236}">
                    <a16:creationId xmlns:a16="http://schemas.microsoft.com/office/drawing/2014/main" id="{C1A6EB5C-2C34-F842-BEF6-4E86FF2D6B9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0" name="Rectangle 3509">
                <a:extLst>
                  <a:ext uri="{FF2B5EF4-FFF2-40B4-BE49-F238E27FC236}">
                    <a16:creationId xmlns:a16="http://schemas.microsoft.com/office/drawing/2014/main" id="{241D0605-5B0A-344C-881A-A5D73B830B0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1" name="Rectangle 3510">
                <a:extLst>
                  <a:ext uri="{FF2B5EF4-FFF2-40B4-BE49-F238E27FC236}">
                    <a16:creationId xmlns:a16="http://schemas.microsoft.com/office/drawing/2014/main" id="{2E6DAD8D-D0B5-984A-90E0-2651C38EBCC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2" name="Rectangle 3511">
                <a:extLst>
                  <a:ext uri="{FF2B5EF4-FFF2-40B4-BE49-F238E27FC236}">
                    <a16:creationId xmlns:a16="http://schemas.microsoft.com/office/drawing/2014/main" id="{3CBD02FE-6CAF-CD4D-A748-94F3A45405A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3" name="Rectangle 3512">
                <a:extLst>
                  <a:ext uri="{FF2B5EF4-FFF2-40B4-BE49-F238E27FC236}">
                    <a16:creationId xmlns:a16="http://schemas.microsoft.com/office/drawing/2014/main" id="{6759D2F1-5AD5-6941-B774-09BB1E3DC95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4" name="Rectangle 3513">
                <a:extLst>
                  <a:ext uri="{FF2B5EF4-FFF2-40B4-BE49-F238E27FC236}">
                    <a16:creationId xmlns:a16="http://schemas.microsoft.com/office/drawing/2014/main" id="{F75372AB-F806-5244-80F2-803D9D7A410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5" name="Rectangle 3514">
                <a:extLst>
                  <a:ext uri="{FF2B5EF4-FFF2-40B4-BE49-F238E27FC236}">
                    <a16:creationId xmlns:a16="http://schemas.microsoft.com/office/drawing/2014/main" id="{F5EC8447-DDA4-254C-AFB3-3FA63B178B8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492" name="Rectangle 3491">
              <a:extLst>
                <a:ext uri="{FF2B5EF4-FFF2-40B4-BE49-F238E27FC236}">
                  <a16:creationId xmlns:a16="http://schemas.microsoft.com/office/drawing/2014/main" id="{1B51FDAE-5FA4-0A47-9D38-1052B20E5100}"/>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3" name="Rectangle 3492">
              <a:extLst>
                <a:ext uri="{FF2B5EF4-FFF2-40B4-BE49-F238E27FC236}">
                  <a16:creationId xmlns:a16="http://schemas.microsoft.com/office/drawing/2014/main" id="{485C55F7-39B9-524C-81A5-F8662474A0E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4" name="Rectangle 3493">
              <a:extLst>
                <a:ext uri="{FF2B5EF4-FFF2-40B4-BE49-F238E27FC236}">
                  <a16:creationId xmlns:a16="http://schemas.microsoft.com/office/drawing/2014/main" id="{9994AC49-23F7-BB43-AE25-2B175F7B691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37" name="Group 3536">
            <a:extLst>
              <a:ext uri="{FF2B5EF4-FFF2-40B4-BE49-F238E27FC236}">
                <a16:creationId xmlns:a16="http://schemas.microsoft.com/office/drawing/2014/main" id="{D5E604D3-9B0E-884E-A5D1-5A7ADCCF003B}"/>
              </a:ext>
            </a:extLst>
          </p:cNvPr>
          <p:cNvGrpSpPr/>
          <p:nvPr/>
        </p:nvGrpSpPr>
        <p:grpSpPr>
          <a:xfrm>
            <a:off x="10698045" y="4883485"/>
            <a:ext cx="1083181" cy="1355157"/>
            <a:chOff x="528188" y="1469097"/>
            <a:chExt cx="1811600" cy="2197466"/>
          </a:xfrm>
        </p:grpSpPr>
        <p:sp>
          <p:nvSpPr>
            <p:cNvPr id="3538" name="Rectangle 3537">
              <a:extLst>
                <a:ext uri="{FF2B5EF4-FFF2-40B4-BE49-F238E27FC236}">
                  <a16:creationId xmlns:a16="http://schemas.microsoft.com/office/drawing/2014/main" id="{820B0771-FD2E-5047-8ABD-DAE4AA915F1A}"/>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9" name="Rectangle 3538">
              <a:extLst>
                <a:ext uri="{FF2B5EF4-FFF2-40B4-BE49-F238E27FC236}">
                  <a16:creationId xmlns:a16="http://schemas.microsoft.com/office/drawing/2014/main" id="{AC4DB145-C133-6441-BDED-6D33A5A8557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540" name="Group 3539">
              <a:extLst>
                <a:ext uri="{FF2B5EF4-FFF2-40B4-BE49-F238E27FC236}">
                  <a16:creationId xmlns:a16="http://schemas.microsoft.com/office/drawing/2014/main" id="{1C1EBBD3-14B1-C94F-A50E-AB279D699981}"/>
                </a:ext>
              </a:extLst>
            </p:cNvPr>
            <p:cNvGrpSpPr/>
            <p:nvPr/>
          </p:nvGrpSpPr>
          <p:grpSpPr>
            <a:xfrm>
              <a:off x="616868" y="1542708"/>
              <a:ext cx="770103" cy="1598712"/>
              <a:chOff x="717550" y="1713972"/>
              <a:chExt cx="523876" cy="1026052"/>
            </a:xfrm>
          </p:grpSpPr>
          <p:sp>
            <p:nvSpPr>
              <p:cNvPr id="3566" name="Rectangle 3565">
                <a:extLst>
                  <a:ext uri="{FF2B5EF4-FFF2-40B4-BE49-F238E27FC236}">
                    <a16:creationId xmlns:a16="http://schemas.microsoft.com/office/drawing/2014/main" id="{F2554D69-B7F3-CC44-BC3E-BC599D3023F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7" name="Rectangle 3566">
                <a:extLst>
                  <a:ext uri="{FF2B5EF4-FFF2-40B4-BE49-F238E27FC236}">
                    <a16:creationId xmlns:a16="http://schemas.microsoft.com/office/drawing/2014/main" id="{73FC379A-F8BC-B240-854F-C3310C8BC4C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8" name="Rectangle 3567">
                <a:extLst>
                  <a:ext uri="{FF2B5EF4-FFF2-40B4-BE49-F238E27FC236}">
                    <a16:creationId xmlns:a16="http://schemas.microsoft.com/office/drawing/2014/main" id="{986B5DDF-26E8-8548-857D-CFBE0DD696F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9" name="Rectangle 3568">
                <a:extLst>
                  <a:ext uri="{FF2B5EF4-FFF2-40B4-BE49-F238E27FC236}">
                    <a16:creationId xmlns:a16="http://schemas.microsoft.com/office/drawing/2014/main" id="{872FB71A-2FCB-BF4A-95DA-33B1F1DC5AB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0" name="Rectangle 3569">
                <a:extLst>
                  <a:ext uri="{FF2B5EF4-FFF2-40B4-BE49-F238E27FC236}">
                    <a16:creationId xmlns:a16="http://schemas.microsoft.com/office/drawing/2014/main" id="{731E81A5-7365-D14F-9D30-57B43D5DC6E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1" name="Rectangle 3570">
                <a:extLst>
                  <a:ext uri="{FF2B5EF4-FFF2-40B4-BE49-F238E27FC236}">
                    <a16:creationId xmlns:a16="http://schemas.microsoft.com/office/drawing/2014/main" id="{D0009A5E-7A3B-AB45-9EB4-2E60C3E0CFC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2" name="Rectangle 3571">
                <a:extLst>
                  <a:ext uri="{FF2B5EF4-FFF2-40B4-BE49-F238E27FC236}">
                    <a16:creationId xmlns:a16="http://schemas.microsoft.com/office/drawing/2014/main" id="{7594763B-0FE9-1F49-AF24-464D1CAED63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3" name="Rectangle 3572">
                <a:extLst>
                  <a:ext uri="{FF2B5EF4-FFF2-40B4-BE49-F238E27FC236}">
                    <a16:creationId xmlns:a16="http://schemas.microsoft.com/office/drawing/2014/main" id="{2AA390A1-B0B0-A54F-8061-14AD3728804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4" name="Rectangle 3573">
                <a:extLst>
                  <a:ext uri="{FF2B5EF4-FFF2-40B4-BE49-F238E27FC236}">
                    <a16:creationId xmlns:a16="http://schemas.microsoft.com/office/drawing/2014/main" id="{85DEBB4E-E45C-7D4D-81AC-9FF7DF7C784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5" name="Rectangle 3574">
                <a:extLst>
                  <a:ext uri="{FF2B5EF4-FFF2-40B4-BE49-F238E27FC236}">
                    <a16:creationId xmlns:a16="http://schemas.microsoft.com/office/drawing/2014/main" id="{56BD12EC-4EB1-674A-BA0E-BAB1BABE510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6" name="Rectangle 3575">
                <a:extLst>
                  <a:ext uri="{FF2B5EF4-FFF2-40B4-BE49-F238E27FC236}">
                    <a16:creationId xmlns:a16="http://schemas.microsoft.com/office/drawing/2014/main" id="{6C89CC2D-102C-4947-844E-675A5303FB2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7" name="Rectangle 3576">
                <a:extLst>
                  <a:ext uri="{FF2B5EF4-FFF2-40B4-BE49-F238E27FC236}">
                    <a16:creationId xmlns:a16="http://schemas.microsoft.com/office/drawing/2014/main" id="{CBB3B168-3943-144B-8308-CCAB4B8FBF9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8" name="Rectangle 3577">
                <a:extLst>
                  <a:ext uri="{FF2B5EF4-FFF2-40B4-BE49-F238E27FC236}">
                    <a16:creationId xmlns:a16="http://schemas.microsoft.com/office/drawing/2014/main" id="{93FEEC69-85AE-854D-A245-07FAF479469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9" name="Rectangle 3578">
                <a:extLst>
                  <a:ext uri="{FF2B5EF4-FFF2-40B4-BE49-F238E27FC236}">
                    <a16:creationId xmlns:a16="http://schemas.microsoft.com/office/drawing/2014/main" id="{1AF8C3C0-7F4E-4243-8F45-C92897ECCB0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0" name="Rectangle 3579">
                <a:extLst>
                  <a:ext uri="{FF2B5EF4-FFF2-40B4-BE49-F238E27FC236}">
                    <a16:creationId xmlns:a16="http://schemas.microsoft.com/office/drawing/2014/main" id="{96939EF5-9619-8244-BB71-B4DF4DD1453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1" name="Rectangle 3580">
                <a:extLst>
                  <a:ext uri="{FF2B5EF4-FFF2-40B4-BE49-F238E27FC236}">
                    <a16:creationId xmlns:a16="http://schemas.microsoft.com/office/drawing/2014/main" id="{33C8D87D-ABC8-3544-B9C8-0ECE236A5A9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2" name="Rectangle 3581">
                <a:extLst>
                  <a:ext uri="{FF2B5EF4-FFF2-40B4-BE49-F238E27FC236}">
                    <a16:creationId xmlns:a16="http://schemas.microsoft.com/office/drawing/2014/main" id="{B86AB16D-16F9-E144-938B-CF29E9C63D8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3" name="Rectangle 3582">
                <a:extLst>
                  <a:ext uri="{FF2B5EF4-FFF2-40B4-BE49-F238E27FC236}">
                    <a16:creationId xmlns:a16="http://schemas.microsoft.com/office/drawing/2014/main" id="{28CB0ED9-EAF3-624D-B9CC-D9D8C996F81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4" name="Rectangle 3583">
                <a:extLst>
                  <a:ext uri="{FF2B5EF4-FFF2-40B4-BE49-F238E27FC236}">
                    <a16:creationId xmlns:a16="http://schemas.microsoft.com/office/drawing/2014/main" id="{7F563B76-60FA-874D-8E66-6A18660F127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5" name="Rectangle 3584">
                <a:extLst>
                  <a:ext uri="{FF2B5EF4-FFF2-40B4-BE49-F238E27FC236}">
                    <a16:creationId xmlns:a16="http://schemas.microsoft.com/office/drawing/2014/main" id="{BEE70496-D626-9C4D-BF9A-1FA0E373EDE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6" name="Rectangle 3585">
                <a:extLst>
                  <a:ext uri="{FF2B5EF4-FFF2-40B4-BE49-F238E27FC236}">
                    <a16:creationId xmlns:a16="http://schemas.microsoft.com/office/drawing/2014/main" id="{D1EBD581-1545-C94C-8F17-867BD224AEE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41" name="Group 3540">
              <a:extLst>
                <a:ext uri="{FF2B5EF4-FFF2-40B4-BE49-F238E27FC236}">
                  <a16:creationId xmlns:a16="http://schemas.microsoft.com/office/drawing/2014/main" id="{98F83563-217A-B745-8845-B259CAD5DD0D}"/>
                </a:ext>
              </a:extLst>
            </p:cNvPr>
            <p:cNvGrpSpPr/>
            <p:nvPr/>
          </p:nvGrpSpPr>
          <p:grpSpPr>
            <a:xfrm>
              <a:off x="1492714" y="1542708"/>
              <a:ext cx="770103" cy="1598712"/>
              <a:chOff x="717550" y="1713972"/>
              <a:chExt cx="523876" cy="1026052"/>
            </a:xfrm>
          </p:grpSpPr>
          <p:sp>
            <p:nvSpPr>
              <p:cNvPr id="3545" name="Rectangle 3544">
                <a:extLst>
                  <a:ext uri="{FF2B5EF4-FFF2-40B4-BE49-F238E27FC236}">
                    <a16:creationId xmlns:a16="http://schemas.microsoft.com/office/drawing/2014/main" id="{0D52B442-9F2F-9A44-9D35-246F2B93307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6" name="Rectangle 3545">
                <a:extLst>
                  <a:ext uri="{FF2B5EF4-FFF2-40B4-BE49-F238E27FC236}">
                    <a16:creationId xmlns:a16="http://schemas.microsoft.com/office/drawing/2014/main" id="{DBE9863B-23FD-374D-8ADD-0586153FB7B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7" name="Rectangle 3546">
                <a:extLst>
                  <a:ext uri="{FF2B5EF4-FFF2-40B4-BE49-F238E27FC236}">
                    <a16:creationId xmlns:a16="http://schemas.microsoft.com/office/drawing/2014/main" id="{E5A7CC89-6D97-8546-951A-481CD96522F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8" name="Rectangle 3547">
                <a:extLst>
                  <a:ext uri="{FF2B5EF4-FFF2-40B4-BE49-F238E27FC236}">
                    <a16:creationId xmlns:a16="http://schemas.microsoft.com/office/drawing/2014/main" id="{B61A48ED-AD0F-C940-9751-2C284538454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9" name="Rectangle 3548">
                <a:extLst>
                  <a:ext uri="{FF2B5EF4-FFF2-40B4-BE49-F238E27FC236}">
                    <a16:creationId xmlns:a16="http://schemas.microsoft.com/office/drawing/2014/main" id="{A4BB036C-7948-5341-B90B-444C45D6168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0" name="Rectangle 3549">
                <a:extLst>
                  <a:ext uri="{FF2B5EF4-FFF2-40B4-BE49-F238E27FC236}">
                    <a16:creationId xmlns:a16="http://schemas.microsoft.com/office/drawing/2014/main" id="{3A79024B-C386-774B-BFDD-A11E1DA020B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1" name="Rectangle 3550">
                <a:extLst>
                  <a:ext uri="{FF2B5EF4-FFF2-40B4-BE49-F238E27FC236}">
                    <a16:creationId xmlns:a16="http://schemas.microsoft.com/office/drawing/2014/main" id="{A64F2D8C-7DBA-8F4C-A41B-3F53B07BFA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2" name="Rectangle 3551">
                <a:extLst>
                  <a:ext uri="{FF2B5EF4-FFF2-40B4-BE49-F238E27FC236}">
                    <a16:creationId xmlns:a16="http://schemas.microsoft.com/office/drawing/2014/main" id="{DA2536EA-C315-B446-B82A-04EA110102D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3" name="Rectangle 3552">
                <a:extLst>
                  <a:ext uri="{FF2B5EF4-FFF2-40B4-BE49-F238E27FC236}">
                    <a16:creationId xmlns:a16="http://schemas.microsoft.com/office/drawing/2014/main" id="{C8143E91-DF11-6A47-8924-720FA58635F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4" name="Rectangle 3553">
                <a:extLst>
                  <a:ext uri="{FF2B5EF4-FFF2-40B4-BE49-F238E27FC236}">
                    <a16:creationId xmlns:a16="http://schemas.microsoft.com/office/drawing/2014/main" id="{AC2DE91F-6DFC-5246-870F-7DBC2789803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5" name="Rectangle 3554">
                <a:extLst>
                  <a:ext uri="{FF2B5EF4-FFF2-40B4-BE49-F238E27FC236}">
                    <a16:creationId xmlns:a16="http://schemas.microsoft.com/office/drawing/2014/main" id="{2FA8F8ED-DF4F-024B-86D9-DDFD5AD00C1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6" name="Rectangle 3555">
                <a:extLst>
                  <a:ext uri="{FF2B5EF4-FFF2-40B4-BE49-F238E27FC236}">
                    <a16:creationId xmlns:a16="http://schemas.microsoft.com/office/drawing/2014/main" id="{D6A7B3D8-5126-5342-8143-9F40BE27616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7" name="Rectangle 3556">
                <a:extLst>
                  <a:ext uri="{FF2B5EF4-FFF2-40B4-BE49-F238E27FC236}">
                    <a16:creationId xmlns:a16="http://schemas.microsoft.com/office/drawing/2014/main" id="{B162131E-5B82-9D46-ABF1-6A3AAFD7300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8" name="Rectangle 3557">
                <a:extLst>
                  <a:ext uri="{FF2B5EF4-FFF2-40B4-BE49-F238E27FC236}">
                    <a16:creationId xmlns:a16="http://schemas.microsoft.com/office/drawing/2014/main" id="{9B50D596-2094-484F-A504-872AF6CFA7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9" name="Rectangle 3558">
                <a:extLst>
                  <a:ext uri="{FF2B5EF4-FFF2-40B4-BE49-F238E27FC236}">
                    <a16:creationId xmlns:a16="http://schemas.microsoft.com/office/drawing/2014/main" id="{C4158130-4D17-E541-82C9-D2EF06711BD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0" name="Rectangle 3559">
                <a:extLst>
                  <a:ext uri="{FF2B5EF4-FFF2-40B4-BE49-F238E27FC236}">
                    <a16:creationId xmlns:a16="http://schemas.microsoft.com/office/drawing/2014/main" id="{894FB02F-AC49-DD44-BC93-9B1E78D57E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1" name="Rectangle 3560">
                <a:extLst>
                  <a:ext uri="{FF2B5EF4-FFF2-40B4-BE49-F238E27FC236}">
                    <a16:creationId xmlns:a16="http://schemas.microsoft.com/office/drawing/2014/main" id="{F69AC054-3D7E-AC45-A321-E32EB88FE15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2" name="Rectangle 3561">
                <a:extLst>
                  <a:ext uri="{FF2B5EF4-FFF2-40B4-BE49-F238E27FC236}">
                    <a16:creationId xmlns:a16="http://schemas.microsoft.com/office/drawing/2014/main" id="{7D13F524-E5D4-A649-BA93-6F34E51949E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3" name="Rectangle 3562">
                <a:extLst>
                  <a:ext uri="{FF2B5EF4-FFF2-40B4-BE49-F238E27FC236}">
                    <a16:creationId xmlns:a16="http://schemas.microsoft.com/office/drawing/2014/main" id="{B9997B7A-91D2-EE4E-B3B3-2D9C35EF3D5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4" name="Rectangle 3563">
                <a:extLst>
                  <a:ext uri="{FF2B5EF4-FFF2-40B4-BE49-F238E27FC236}">
                    <a16:creationId xmlns:a16="http://schemas.microsoft.com/office/drawing/2014/main" id="{7A3C244B-0423-0C41-B1C0-BB40CA66EDF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5" name="Rectangle 3564">
                <a:extLst>
                  <a:ext uri="{FF2B5EF4-FFF2-40B4-BE49-F238E27FC236}">
                    <a16:creationId xmlns:a16="http://schemas.microsoft.com/office/drawing/2014/main" id="{9AED6C98-3701-E642-826E-AE0A5C69ADA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542" name="Rectangle 3541">
              <a:extLst>
                <a:ext uri="{FF2B5EF4-FFF2-40B4-BE49-F238E27FC236}">
                  <a16:creationId xmlns:a16="http://schemas.microsoft.com/office/drawing/2014/main" id="{FA8F369F-6D91-BB4B-AAB5-CF393D6D0BCD}"/>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3" name="Rectangle 3542">
              <a:extLst>
                <a:ext uri="{FF2B5EF4-FFF2-40B4-BE49-F238E27FC236}">
                  <a16:creationId xmlns:a16="http://schemas.microsoft.com/office/drawing/2014/main" id="{E7A1981C-55AA-7540-B987-F5B5D7E8D70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4" name="Rectangle 3543">
              <a:extLst>
                <a:ext uri="{FF2B5EF4-FFF2-40B4-BE49-F238E27FC236}">
                  <a16:creationId xmlns:a16="http://schemas.microsoft.com/office/drawing/2014/main" id="{BE8F975B-E745-D244-B3B0-8D16F0F2260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587" name="Rectangle 3586">
            <a:extLst>
              <a:ext uri="{FF2B5EF4-FFF2-40B4-BE49-F238E27FC236}">
                <a16:creationId xmlns:a16="http://schemas.microsoft.com/office/drawing/2014/main" id="{8DE13A5C-CDF5-E04F-8A4F-B1E33AF735E2}"/>
              </a:ext>
            </a:extLst>
          </p:cNvPr>
          <p:cNvSpPr/>
          <p:nvPr/>
        </p:nvSpPr>
        <p:spPr bwMode="auto">
          <a:xfrm>
            <a:off x="5000292"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88" name="Rectangle 3587">
            <a:extLst>
              <a:ext uri="{FF2B5EF4-FFF2-40B4-BE49-F238E27FC236}">
                <a16:creationId xmlns:a16="http://schemas.microsoft.com/office/drawing/2014/main" id="{77186BD2-EF11-1847-9B3D-78D8AE61BC30}"/>
              </a:ext>
            </a:extLst>
          </p:cNvPr>
          <p:cNvSpPr/>
          <p:nvPr/>
        </p:nvSpPr>
        <p:spPr bwMode="auto">
          <a:xfrm>
            <a:off x="6138960"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89" name="Rectangle 3588">
            <a:extLst>
              <a:ext uri="{FF2B5EF4-FFF2-40B4-BE49-F238E27FC236}">
                <a16:creationId xmlns:a16="http://schemas.microsoft.com/office/drawing/2014/main" id="{89BF2659-9819-B745-9FD4-E2C9298525B2}"/>
              </a:ext>
            </a:extLst>
          </p:cNvPr>
          <p:cNvSpPr/>
          <p:nvPr/>
        </p:nvSpPr>
        <p:spPr bwMode="auto">
          <a:xfrm>
            <a:off x="7272436"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0" name="Rectangle 3589">
            <a:extLst>
              <a:ext uri="{FF2B5EF4-FFF2-40B4-BE49-F238E27FC236}">
                <a16:creationId xmlns:a16="http://schemas.microsoft.com/office/drawing/2014/main" id="{37B91C6B-6891-9243-A094-C9DEA437F0C2}"/>
              </a:ext>
            </a:extLst>
          </p:cNvPr>
          <p:cNvSpPr/>
          <p:nvPr/>
        </p:nvSpPr>
        <p:spPr bwMode="auto">
          <a:xfrm>
            <a:off x="8411104"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1" name="Rectangle 3590">
            <a:extLst>
              <a:ext uri="{FF2B5EF4-FFF2-40B4-BE49-F238E27FC236}">
                <a16:creationId xmlns:a16="http://schemas.microsoft.com/office/drawing/2014/main" id="{1578CB88-0CDC-FD45-A83E-07450AEE06B7}"/>
              </a:ext>
            </a:extLst>
          </p:cNvPr>
          <p:cNvSpPr/>
          <p:nvPr/>
        </p:nvSpPr>
        <p:spPr bwMode="auto">
          <a:xfrm>
            <a:off x="9554105"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2" name="Rectangle 3591">
            <a:extLst>
              <a:ext uri="{FF2B5EF4-FFF2-40B4-BE49-F238E27FC236}">
                <a16:creationId xmlns:a16="http://schemas.microsoft.com/office/drawing/2014/main" id="{6841B63D-658E-BD47-8CBB-866D72E2A997}"/>
              </a:ext>
            </a:extLst>
          </p:cNvPr>
          <p:cNvSpPr/>
          <p:nvPr/>
        </p:nvSpPr>
        <p:spPr bwMode="auto">
          <a:xfrm>
            <a:off x="10692773"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3" name="Rectangle 3592">
            <a:extLst>
              <a:ext uri="{FF2B5EF4-FFF2-40B4-BE49-F238E27FC236}">
                <a16:creationId xmlns:a16="http://schemas.microsoft.com/office/drawing/2014/main" id="{1F04DC5C-4180-9842-9255-B26D36FD17A0}"/>
              </a:ext>
            </a:extLst>
          </p:cNvPr>
          <p:cNvSpPr/>
          <p:nvPr/>
        </p:nvSpPr>
        <p:spPr bwMode="auto">
          <a:xfrm>
            <a:off x="446479" y="4973378"/>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4" name="Rectangle 3593">
            <a:extLst>
              <a:ext uri="{FF2B5EF4-FFF2-40B4-BE49-F238E27FC236}">
                <a16:creationId xmlns:a16="http://schemas.microsoft.com/office/drawing/2014/main" id="{8A77863F-4F6A-BF49-A03F-C3E52B5BB488}"/>
              </a:ext>
            </a:extLst>
          </p:cNvPr>
          <p:cNvSpPr/>
          <p:nvPr/>
        </p:nvSpPr>
        <p:spPr bwMode="auto">
          <a:xfrm>
            <a:off x="1585147" y="4973378"/>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5" name="Rectangle 3594">
            <a:extLst>
              <a:ext uri="{FF2B5EF4-FFF2-40B4-BE49-F238E27FC236}">
                <a16:creationId xmlns:a16="http://schemas.microsoft.com/office/drawing/2014/main" id="{4A888541-8DAD-F445-880B-F317297A9DEA}"/>
              </a:ext>
            </a:extLst>
          </p:cNvPr>
          <p:cNvSpPr/>
          <p:nvPr/>
        </p:nvSpPr>
        <p:spPr bwMode="auto">
          <a:xfrm>
            <a:off x="2718623" y="4973378"/>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6" name="Rectangle 3595">
            <a:extLst>
              <a:ext uri="{FF2B5EF4-FFF2-40B4-BE49-F238E27FC236}">
                <a16:creationId xmlns:a16="http://schemas.microsoft.com/office/drawing/2014/main" id="{DFB89ACC-FEDC-C049-998C-AD6DD86F5B60}"/>
              </a:ext>
            </a:extLst>
          </p:cNvPr>
          <p:cNvSpPr/>
          <p:nvPr/>
        </p:nvSpPr>
        <p:spPr bwMode="auto">
          <a:xfrm>
            <a:off x="3857291" y="4973378"/>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690" name="Rectangle 3689">
            <a:extLst>
              <a:ext uri="{FF2B5EF4-FFF2-40B4-BE49-F238E27FC236}">
                <a16:creationId xmlns:a16="http://schemas.microsoft.com/office/drawing/2014/main" id="{657B1C2A-E688-DB40-86DF-159C2E15D020}"/>
              </a:ext>
            </a:extLst>
          </p:cNvPr>
          <p:cNvSpPr/>
          <p:nvPr/>
        </p:nvSpPr>
        <p:spPr bwMode="auto">
          <a:xfrm>
            <a:off x="49297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1" name="Rectangle 3690">
            <a:extLst>
              <a:ext uri="{FF2B5EF4-FFF2-40B4-BE49-F238E27FC236}">
                <a16:creationId xmlns:a16="http://schemas.microsoft.com/office/drawing/2014/main" id="{D9E26656-10DF-C54F-B172-B3F5A13DB6C7}"/>
              </a:ext>
            </a:extLst>
          </p:cNvPr>
          <p:cNvSpPr/>
          <p:nvPr/>
        </p:nvSpPr>
        <p:spPr bwMode="auto">
          <a:xfrm>
            <a:off x="49297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2" name="Rectangle 3691">
            <a:extLst>
              <a:ext uri="{FF2B5EF4-FFF2-40B4-BE49-F238E27FC236}">
                <a16:creationId xmlns:a16="http://schemas.microsoft.com/office/drawing/2014/main" id="{49763E60-197E-EF4A-89B3-7E31642C5A0D}"/>
              </a:ext>
            </a:extLst>
          </p:cNvPr>
          <p:cNvSpPr/>
          <p:nvPr/>
        </p:nvSpPr>
        <p:spPr bwMode="auto">
          <a:xfrm>
            <a:off x="736270"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3" name="Rectangle 3692">
            <a:extLst>
              <a:ext uri="{FF2B5EF4-FFF2-40B4-BE49-F238E27FC236}">
                <a16:creationId xmlns:a16="http://schemas.microsoft.com/office/drawing/2014/main" id="{CD9E7DDF-B7D5-DB4E-806E-35C9720D7C44}"/>
              </a:ext>
            </a:extLst>
          </p:cNvPr>
          <p:cNvSpPr/>
          <p:nvPr/>
        </p:nvSpPr>
        <p:spPr bwMode="auto">
          <a:xfrm>
            <a:off x="1023137"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4" name="Rectangle 3693">
            <a:extLst>
              <a:ext uri="{FF2B5EF4-FFF2-40B4-BE49-F238E27FC236}">
                <a16:creationId xmlns:a16="http://schemas.microsoft.com/office/drawing/2014/main" id="{2E7CA15F-EF44-6A4E-80A7-AB8E97444C0A}"/>
              </a:ext>
            </a:extLst>
          </p:cNvPr>
          <p:cNvSpPr/>
          <p:nvPr/>
        </p:nvSpPr>
        <p:spPr bwMode="auto">
          <a:xfrm>
            <a:off x="1266757"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5" name="Rectangle 3694">
            <a:extLst>
              <a:ext uri="{FF2B5EF4-FFF2-40B4-BE49-F238E27FC236}">
                <a16:creationId xmlns:a16="http://schemas.microsoft.com/office/drawing/2014/main" id="{5F9CCD26-BA21-C64E-8848-868B438CA6CB}"/>
              </a:ext>
            </a:extLst>
          </p:cNvPr>
          <p:cNvSpPr/>
          <p:nvPr/>
        </p:nvSpPr>
        <p:spPr bwMode="auto">
          <a:xfrm>
            <a:off x="736269"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6" name="Rectangle 3695">
            <a:extLst>
              <a:ext uri="{FF2B5EF4-FFF2-40B4-BE49-F238E27FC236}">
                <a16:creationId xmlns:a16="http://schemas.microsoft.com/office/drawing/2014/main" id="{E90F1E0F-0AF0-E342-87E5-78FCE11C6C06}"/>
              </a:ext>
            </a:extLst>
          </p:cNvPr>
          <p:cNvSpPr/>
          <p:nvPr/>
        </p:nvSpPr>
        <p:spPr bwMode="auto">
          <a:xfrm>
            <a:off x="1023137"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7" name="Rectangle 3696">
            <a:extLst>
              <a:ext uri="{FF2B5EF4-FFF2-40B4-BE49-F238E27FC236}">
                <a16:creationId xmlns:a16="http://schemas.microsoft.com/office/drawing/2014/main" id="{7F6FBE35-5BEF-2B40-BED4-BAF9427DDB40}"/>
              </a:ext>
            </a:extLst>
          </p:cNvPr>
          <p:cNvSpPr/>
          <p:nvPr/>
        </p:nvSpPr>
        <p:spPr bwMode="auto">
          <a:xfrm>
            <a:off x="1266756"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35" name="Rectangle 3734">
            <a:extLst>
              <a:ext uri="{FF2B5EF4-FFF2-40B4-BE49-F238E27FC236}">
                <a16:creationId xmlns:a16="http://schemas.microsoft.com/office/drawing/2014/main" id="{1509540F-F8F6-4C4A-97EE-4161AA4ED59C}"/>
              </a:ext>
            </a:extLst>
          </p:cNvPr>
          <p:cNvSpPr/>
          <p:nvPr/>
        </p:nvSpPr>
        <p:spPr bwMode="auto">
          <a:xfrm>
            <a:off x="161702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36" name="Rectangle 3735">
            <a:extLst>
              <a:ext uri="{FF2B5EF4-FFF2-40B4-BE49-F238E27FC236}">
                <a16:creationId xmlns:a16="http://schemas.microsoft.com/office/drawing/2014/main" id="{ECCF3D3F-9026-8D44-BC3C-DF9F21A8868E}"/>
              </a:ext>
            </a:extLst>
          </p:cNvPr>
          <p:cNvSpPr/>
          <p:nvPr/>
        </p:nvSpPr>
        <p:spPr bwMode="auto">
          <a:xfrm>
            <a:off x="161702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7" name="Rectangle 3736">
            <a:extLst>
              <a:ext uri="{FF2B5EF4-FFF2-40B4-BE49-F238E27FC236}">
                <a16:creationId xmlns:a16="http://schemas.microsoft.com/office/drawing/2014/main" id="{97CAFC57-4AC6-604C-9FC5-00298F3ED989}"/>
              </a:ext>
            </a:extLst>
          </p:cNvPr>
          <p:cNvSpPr/>
          <p:nvPr/>
        </p:nvSpPr>
        <p:spPr bwMode="auto">
          <a:xfrm>
            <a:off x="186031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8" name="Rectangle 3737">
            <a:extLst>
              <a:ext uri="{FF2B5EF4-FFF2-40B4-BE49-F238E27FC236}">
                <a16:creationId xmlns:a16="http://schemas.microsoft.com/office/drawing/2014/main" id="{E53E2646-A6F5-A040-8FD7-2FE9DC517B2F}"/>
              </a:ext>
            </a:extLst>
          </p:cNvPr>
          <p:cNvSpPr/>
          <p:nvPr/>
        </p:nvSpPr>
        <p:spPr bwMode="auto">
          <a:xfrm>
            <a:off x="214718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9" name="Rectangle 3738">
            <a:extLst>
              <a:ext uri="{FF2B5EF4-FFF2-40B4-BE49-F238E27FC236}">
                <a16:creationId xmlns:a16="http://schemas.microsoft.com/office/drawing/2014/main" id="{C5BFF32D-73E1-8043-97BF-1330F9710FF5}"/>
              </a:ext>
            </a:extLst>
          </p:cNvPr>
          <p:cNvSpPr/>
          <p:nvPr/>
        </p:nvSpPr>
        <p:spPr bwMode="auto">
          <a:xfrm>
            <a:off x="239080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0" name="Rectangle 3739">
            <a:extLst>
              <a:ext uri="{FF2B5EF4-FFF2-40B4-BE49-F238E27FC236}">
                <a16:creationId xmlns:a16="http://schemas.microsoft.com/office/drawing/2014/main" id="{879AA5E7-5726-0B41-9A17-4FFA5DCE2886}"/>
              </a:ext>
            </a:extLst>
          </p:cNvPr>
          <p:cNvSpPr/>
          <p:nvPr/>
        </p:nvSpPr>
        <p:spPr bwMode="auto">
          <a:xfrm>
            <a:off x="186031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1" name="Rectangle 3740">
            <a:extLst>
              <a:ext uri="{FF2B5EF4-FFF2-40B4-BE49-F238E27FC236}">
                <a16:creationId xmlns:a16="http://schemas.microsoft.com/office/drawing/2014/main" id="{23CD07D3-503D-3F4E-BE56-7885F0393E2B}"/>
              </a:ext>
            </a:extLst>
          </p:cNvPr>
          <p:cNvSpPr/>
          <p:nvPr/>
        </p:nvSpPr>
        <p:spPr bwMode="auto">
          <a:xfrm>
            <a:off x="214718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2" name="Rectangle 3741">
            <a:extLst>
              <a:ext uri="{FF2B5EF4-FFF2-40B4-BE49-F238E27FC236}">
                <a16:creationId xmlns:a16="http://schemas.microsoft.com/office/drawing/2014/main" id="{73D56020-B27D-FD4C-9370-077DF1E06B54}"/>
              </a:ext>
            </a:extLst>
          </p:cNvPr>
          <p:cNvSpPr/>
          <p:nvPr/>
        </p:nvSpPr>
        <p:spPr bwMode="auto">
          <a:xfrm>
            <a:off x="239080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4" name="Rectangle 3743">
            <a:extLst>
              <a:ext uri="{FF2B5EF4-FFF2-40B4-BE49-F238E27FC236}">
                <a16:creationId xmlns:a16="http://schemas.microsoft.com/office/drawing/2014/main" id="{982DC72D-EDE2-3248-9DB2-6DE812E66463}"/>
              </a:ext>
            </a:extLst>
          </p:cNvPr>
          <p:cNvSpPr/>
          <p:nvPr/>
        </p:nvSpPr>
        <p:spPr bwMode="auto">
          <a:xfrm>
            <a:off x="276188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5" name="Rectangle 3744">
            <a:extLst>
              <a:ext uri="{FF2B5EF4-FFF2-40B4-BE49-F238E27FC236}">
                <a16:creationId xmlns:a16="http://schemas.microsoft.com/office/drawing/2014/main" id="{CD818DE9-3934-2449-B75E-7DBC01061A35}"/>
              </a:ext>
            </a:extLst>
          </p:cNvPr>
          <p:cNvSpPr/>
          <p:nvPr/>
        </p:nvSpPr>
        <p:spPr bwMode="auto">
          <a:xfrm>
            <a:off x="276188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6" name="Rectangle 3745">
            <a:extLst>
              <a:ext uri="{FF2B5EF4-FFF2-40B4-BE49-F238E27FC236}">
                <a16:creationId xmlns:a16="http://schemas.microsoft.com/office/drawing/2014/main" id="{64722CA1-0106-F94A-8E6D-DE00BA7EC6C8}"/>
              </a:ext>
            </a:extLst>
          </p:cNvPr>
          <p:cNvSpPr/>
          <p:nvPr/>
        </p:nvSpPr>
        <p:spPr bwMode="auto">
          <a:xfrm>
            <a:off x="300517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7" name="Rectangle 3746">
            <a:extLst>
              <a:ext uri="{FF2B5EF4-FFF2-40B4-BE49-F238E27FC236}">
                <a16:creationId xmlns:a16="http://schemas.microsoft.com/office/drawing/2014/main" id="{4A3E3A8E-E89B-1043-A711-9520D339487D}"/>
              </a:ext>
            </a:extLst>
          </p:cNvPr>
          <p:cNvSpPr/>
          <p:nvPr/>
        </p:nvSpPr>
        <p:spPr bwMode="auto">
          <a:xfrm>
            <a:off x="329204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8" name="Rectangle 3747">
            <a:extLst>
              <a:ext uri="{FF2B5EF4-FFF2-40B4-BE49-F238E27FC236}">
                <a16:creationId xmlns:a16="http://schemas.microsoft.com/office/drawing/2014/main" id="{8A83C2B4-DAE4-AF4E-A7DF-EEC9F7D04A63}"/>
              </a:ext>
            </a:extLst>
          </p:cNvPr>
          <p:cNvSpPr/>
          <p:nvPr/>
        </p:nvSpPr>
        <p:spPr bwMode="auto">
          <a:xfrm>
            <a:off x="353566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9" name="Rectangle 3748">
            <a:extLst>
              <a:ext uri="{FF2B5EF4-FFF2-40B4-BE49-F238E27FC236}">
                <a16:creationId xmlns:a16="http://schemas.microsoft.com/office/drawing/2014/main" id="{F236E54C-15BB-1549-B44F-2411107AE90D}"/>
              </a:ext>
            </a:extLst>
          </p:cNvPr>
          <p:cNvSpPr/>
          <p:nvPr/>
        </p:nvSpPr>
        <p:spPr bwMode="auto">
          <a:xfrm>
            <a:off x="300517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0" name="Rectangle 3749">
            <a:extLst>
              <a:ext uri="{FF2B5EF4-FFF2-40B4-BE49-F238E27FC236}">
                <a16:creationId xmlns:a16="http://schemas.microsoft.com/office/drawing/2014/main" id="{B271C369-8D9F-ED47-9272-2F4892F6521C}"/>
              </a:ext>
            </a:extLst>
          </p:cNvPr>
          <p:cNvSpPr/>
          <p:nvPr/>
        </p:nvSpPr>
        <p:spPr bwMode="auto">
          <a:xfrm>
            <a:off x="329204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1" name="Rectangle 3750">
            <a:extLst>
              <a:ext uri="{FF2B5EF4-FFF2-40B4-BE49-F238E27FC236}">
                <a16:creationId xmlns:a16="http://schemas.microsoft.com/office/drawing/2014/main" id="{C983A048-7DEB-874C-BABB-0EEB391DF5CD}"/>
              </a:ext>
            </a:extLst>
          </p:cNvPr>
          <p:cNvSpPr/>
          <p:nvPr/>
        </p:nvSpPr>
        <p:spPr bwMode="auto">
          <a:xfrm>
            <a:off x="353566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3" name="Rectangle 3752">
            <a:extLst>
              <a:ext uri="{FF2B5EF4-FFF2-40B4-BE49-F238E27FC236}">
                <a16:creationId xmlns:a16="http://schemas.microsoft.com/office/drawing/2014/main" id="{FB5703BF-3E30-CD41-86CD-7D9E5DAD155A}"/>
              </a:ext>
            </a:extLst>
          </p:cNvPr>
          <p:cNvSpPr/>
          <p:nvPr/>
        </p:nvSpPr>
        <p:spPr bwMode="auto">
          <a:xfrm>
            <a:off x="3885930"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4" name="Rectangle 3753">
            <a:extLst>
              <a:ext uri="{FF2B5EF4-FFF2-40B4-BE49-F238E27FC236}">
                <a16:creationId xmlns:a16="http://schemas.microsoft.com/office/drawing/2014/main" id="{0F8E098E-8E71-4F49-8927-8C10DFA53E2C}"/>
              </a:ext>
            </a:extLst>
          </p:cNvPr>
          <p:cNvSpPr/>
          <p:nvPr/>
        </p:nvSpPr>
        <p:spPr bwMode="auto">
          <a:xfrm>
            <a:off x="3885931"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5" name="Rectangle 3754">
            <a:extLst>
              <a:ext uri="{FF2B5EF4-FFF2-40B4-BE49-F238E27FC236}">
                <a16:creationId xmlns:a16="http://schemas.microsoft.com/office/drawing/2014/main" id="{26C578AA-9CBC-7A4A-957D-D5C5CB7C48FD}"/>
              </a:ext>
            </a:extLst>
          </p:cNvPr>
          <p:cNvSpPr/>
          <p:nvPr/>
        </p:nvSpPr>
        <p:spPr bwMode="auto">
          <a:xfrm>
            <a:off x="412922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6" name="Rectangle 3755">
            <a:extLst>
              <a:ext uri="{FF2B5EF4-FFF2-40B4-BE49-F238E27FC236}">
                <a16:creationId xmlns:a16="http://schemas.microsoft.com/office/drawing/2014/main" id="{0C1F31AB-5D71-5E4F-AE67-EF5894F15CD0}"/>
              </a:ext>
            </a:extLst>
          </p:cNvPr>
          <p:cNvSpPr/>
          <p:nvPr/>
        </p:nvSpPr>
        <p:spPr bwMode="auto">
          <a:xfrm>
            <a:off x="441608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7" name="Rectangle 3756">
            <a:extLst>
              <a:ext uri="{FF2B5EF4-FFF2-40B4-BE49-F238E27FC236}">
                <a16:creationId xmlns:a16="http://schemas.microsoft.com/office/drawing/2014/main" id="{2DC76232-EEAF-E14F-BCE1-19B18A8E782A}"/>
              </a:ext>
            </a:extLst>
          </p:cNvPr>
          <p:cNvSpPr/>
          <p:nvPr/>
        </p:nvSpPr>
        <p:spPr bwMode="auto">
          <a:xfrm>
            <a:off x="465970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8" name="Rectangle 3757">
            <a:extLst>
              <a:ext uri="{FF2B5EF4-FFF2-40B4-BE49-F238E27FC236}">
                <a16:creationId xmlns:a16="http://schemas.microsoft.com/office/drawing/2014/main" id="{983E67DE-F54D-D340-A068-43E63FD3BEEC}"/>
              </a:ext>
            </a:extLst>
          </p:cNvPr>
          <p:cNvSpPr/>
          <p:nvPr/>
        </p:nvSpPr>
        <p:spPr bwMode="auto">
          <a:xfrm>
            <a:off x="4129221"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9" name="Rectangle 3758">
            <a:extLst>
              <a:ext uri="{FF2B5EF4-FFF2-40B4-BE49-F238E27FC236}">
                <a16:creationId xmlns:a16="http://schemas.microsoft.com/office/drawing/2014/main" id="{CE5424F3-96B3-9E48-87EA-23CE690CE895}"/>
              </a:ext>
            </a:extLst>
          </p:cNvPr>
          <p:cNvSpPr/>
          <p:nvPr/>
        </p:nvSpPr>
        <p:spPr bwMode="auto">
          <a:xfrm>
            <a:off x="4416089"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0" name="Rectangle 3759">
            <a:extLst>
              <a:ext uri="{FF2B5EF4-FFF2-40B4-BE49-F238E27FC236}">
                <a16:creationId xmlns:a16="http://schemas.microsoft.com/office/drawing/2014/main" id="{01E11E92-CCD3-E64A-9F71-84708C8BF660}"/>
              </a:ext>
            </a:extLst>
          </p:cNvPr>
          <p:cNvSpPr/>
          <p:nvPr/>
        </p:nvSpPr>
        <p:spPr bwMode="auto">
          <a:xfrm>
            <a:off x="465970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2" name="Rectangle 3761">
            <a:extLst>
              <a:ext uri="{FF2B5EF4-FFF2-40B4-BE49-F238E27FC236}">
                <a16:creationId xmlns:a16="http://schemas.microsoft.com/office/drawing/2014/main" id="{DE74AADF-6AA4-B744-B899-5ECB8BB4F14D}"/>
              </a:ext>
            </a:extLst>
          </p:cNvPr>
          <p:cNvSpPr/>
          <p:nvPr/>
        </p:nvSpPr>
        <p:spPr bwMode="auto">
          <a:xfrm>
            <a:off x="5042717"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3" name="Rectangle 3762">
            <a:extLst>
              <a:ext uri="{FF2B5EF4-FFF2-40B4-BE49-F238E27FC236}">
                <a16:creationId xmlns:a16="http://schemas.microsoft.com/office/drawing/2014/main" id="{83C1B127-B608-624B-9072-E696BA326478}"/>
              </a:ext>
            </a:extLst>
          </p:cNvPr>
          <p:cNvSpPr/>
          <p:nvPr/>
        </p:nvSpPr>
        <p:spPr bwMode="auto">
          <a:xfrm>
            <a:off x="5042718"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4" name="Rectangle 3763">
            <a:extLst>
              <a:ext uri="{FF2B5EF4-FFF2-40B4-BE49-F238E27FC236}">
                <a16:creationId xmlns:a16="http://schemas.microsoft.com/office/drawing/2014/main" id="{D6E83956-F261-744F-91DF-878366DB568F}"/>
              </a:ext>
            </a:extLst>
          </p:cNvPr>
          <p:cNvSpPr/>
          <p:nvPr/>
        </p:nvSpPr>
        <p:spPr bwMode="auto">
          <a:xfrm>
            <a:off x="5286009"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5" name="Rectangle 3764">
            <a:extLst>
              <a:ext uri="{FF2B5EF4-FFF2-40B4-BE49-F238E27FC236}">
                <a16:creationId xmlns:a16="http://schemas.microsoft.com/office/drawing/2014/main" id="{4A45FE27-0AA7-9E4D-9080-F693CA39C5BB}"/>
              </a:ext>
            </a:extLst>
          </p:cNvPr>
          <p:cNvSpPr/>
          <p:nvPr/>
        </p:nvSpPr>
        <p:spPr bwMode="auto">
          <a:xfrm>
            <a:off x="557287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6" name="Rectangle 3765">
            <a:extLst>
              <a:ext uri="{FF2B5EF4-FFF2-40B4-BE49-F238E27FC236}">
                <a16:creationId xmlns:a16="http://schemas.microsoft.com/office/drawing/2014/main" id="{3362F018-BCB2-DC40-A91C-D24DBA7750B8}"/>
              </a:ext>
            </a:extLst>
          </p:cNvPr>
          <p:cNvSpPr/>
          <p:nvPr/>
        </p:nvSpPr>
        <p:spPr bwMode="auto">
          <a:xfrm>
            <a:off x="581649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7" name="Rectangle 3766">
            <a:extLst>
              <a:ext uri="{FF2B5EF4-FFF2-40B4-BE49-F238E27FC236}">
                <a16:creationId xmlns:a16="http://schemas.microsoft.com/office/drawing/2014/main" id="{15A2AF30-DD61-F048-B26B-6AACD1911335}"/>
              </a:ext>
            </a:extLst>
          </p:cNvPr>
          <p:cNvSpPr/>
          <p:nvPr/>
        </p:nvSpPr>
        <p:spPr bwMode="auto">
          <a:xfrm>
            <a:off x="5286008"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8" name="Rectangle 3767">
            <a:extLst>
              <a:ext uri="{FF2B5EF4-FFF2-40B4-BE49-F238E27FC236}">
                <a16:creationId xmlns:a16="http://schemas.microsoft.com/office/drawing/2014/main" id="{E7C54224-9729-404F-BCDF-00E0CC09BC3F}"/>
              </a:ext>
            </a:extLst>
          </p:cNvPr>
          <p:cNvSpPr/>
          <p:nvPr/>
        </p:nvSpPr>
        <p:spPr bwMode="auto">
          <a:xfrm>
            <a:off x="5572876"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9" name="Rectangle 3768">
            <a:extLst>
              <a:ext uri="{FF2B5EF4-FFF2-40B4-BE49-F238E27FC236}">
                <a16:creationId xmlns:a16="http://schemas.microsoft.com/office/drawing/2014/main" id="{6F22ABDC-41FE-644F-A60A-EE581600E22C}"/>
              </a:ext>
            </a:extLst>
          </p:cNvPr>
          <p:cNvSpPr/>
          <p:nvPr/>
        </p:nvSpPr>
        <p:spPr bwMode="auto">
          <a:xfrm>
            <a:off x="5816495"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1" name="Rectangle 3770">
            <a:extLst>
              <a:ext uri="{FF2B5EF4-FFF2-40B4-BE49-F238E27FC236}">
                <a16:creationId xmlns:a16="http://schemas.microsoft.com/office/drawing/2014/main" id="{599A79BB-C792-ED4F-AC9A-C40F5D44538B}"/>
              </a:ext>
            </a:extLst>
          </p:cNvPr>
          <p:cNvSpPr/>
          <p:nvPr/>
        </p:nvSpPr>
        <p:spPr bwMode="auto">
          <a:xfrm>
            <a:off x="6166763"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2" name="Rectangle 3771">
            <a:extLst>
              <a:ext uri="{FF2B5EF4-FFF2-40B4-BE49-F238E27FC236}">
                <a16:creationId xmlns:a16="http://schemas.microsoft.com/office/drawing/2014/main" id="{B28310B6-AA3D-4D48-90F4-948C1B310A5E}"/>
              </a:ext>
            </a:extLst>
          </p:cNvPr>
          <p:cNvSpPr/>
          <p:nvPr/>
        </p:nvSpPr>
        <p:spPr bwMode="auto">
          <a:xfrm>
            <a:off x="6166764"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3" name="Rectangle 3772">
            <a:extLst>
              <a:ext uri="{FF2B5EF4-FFF2-40B4-BE49-F238E27FC236}">
                <a16:creationId xmlns:a16="http://schemas.microsoft.com/office/drawing/2014/main" id="{834AF253-0B12-734C-A8F7-32DB9A265C6A}"/>
              </a:ext>
            </a:extLst>
          </p:cNvPr>
          <p:cNvSpPr/>
          <p:nvPr/>
        </p:nvSpPr>
        <p:spPr bwMode="auto">
          <a:xfrm>
            <a:off x="6410055"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4" name="Rectangle 3773">
            <a:extLst>
              <a:ext uri="{FF2B5EF4-FFF2-40B4-BE49-F238E27FC236}">
                <a16:creationId xmlns:a16="http://schemas.microsoft.com/office/drawing/2014/main" id="{86D586F3-C072-F146-A86D-9BD3266DDCD7}"/>
              </a:ext>
            </a:extLst>
          </p:cNvPr>
          <p:cNvSpPr/>
          <p:nvPr/>
        </p:nvSpPr>
        <p:spPr bwMode="auto">
          <a:xfrm>
            <a:off x="669692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5" name="Rectangle 3774">
            <a:extLst>
              <a:ext uri="{FF2B5EF4-FFF2-40B4-BE49-F238E27FC236}">
                <a16:creationId xmlns:a16="http://schemas.microsoft.com/office/drawing/2014/main" id="{2F1AC7A8-84D2-054E-BB4A-7771828584A7}"/>
              </a:ext>
            </a:extLst>
          </p:cNvPr>
          <p:cNvSpPr/>
          <p:nvPr/>
        </p:nvSpPr>
        <p:spPr bwMode="auto">
          <a:xfrm>
            <a:off x="694054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6" name="Rectangle 3775">
            <a:extLst>
              <a:ext uri="{FF2B5EF4-FFF2-40B4-BE49-F238E27FC236}">
                <a16:creationId xmlns:a16="http://schemas.microsoft.com/office/drawing/2014/main" id="{B9F09067-DCF0-6347-8CCE-6431CE5BC398}"/>
              </a:ext>
            </a:extLst>
          </p:cNvPr>
          <p:cNvSpPr/>
          <p:nvPr/>
        </p:nvSpPr>
        <p:spPr bwMode="auto">
          <a:xfrm>
            <a:off x="6410054"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7" name="Rectangle 3776">
            <a:extLst>
              <a:ext uri="{FF2B5EF4-FFF2-40B4-BE49-F238E27FC236}">
                <a16:creationId xmlns:a16="http://schemas.microsoft.com/office/drawing/2014/main" id="{2D818A1B-6D1F-3848-A9CE-A7914AC733A4}"/>
              </a:ext>
            </a:extLst>
          </p:cNvPr>
          <p:cNvSpPr/>
          <p:nvPr/>
        </p:nvSpPr>
        <p:spPr bwMode="auto">
          <a:xfrm>
            <a:off x="6696922"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8" name="Rectangle 3777">
            <a:extLst>
              <a:ext uri="{FF2B5EF4-FFF2-40B4-BE49-F238E27FC236}">
                <a16:creationId xmlns:a16="http://schemas.microsoft.com/office/drawing/2014/main" id="{F257AA01-E90F-434F-BF02-D320A9B1A068}"/>
              </a:ext>
            </a:extLst>
          </p:cNvPr>
          <p:cNvSpPr/>
          <p:nvPr/>
        </p:nvSpPr>
        <p:spPr bwMode="auto">
          <a:xfrm>
            <a:off x="6940541"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0" name="Rectangle 3779">
            <a:extLst>
              <a:ext uri="{FF2B5EF4-FFF2-40B4-BE49-F238E27FC236}">
                <a16:creationId xmlns:a16="http://schemas.microsoft.com/office/drawing/2014/main" id="{971DB21D-3D68-6241-9E19-E11751096C26}"/>
              </a:ext>
            </a:extLst>
          </p:cNvPr>
          <p:cNvSpPr/>
          <p:nvPr/>
        </p:nvSpPr>
        <p:spPr bwMode="auto">
          <a:xfrm>
            <a:off x="7321897"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1" name="Rectangle 3780">
            <a:extLst>
              <a:ext uri="{FF2B5EF4-FFF2-40B4-BE49-F238E27FC236}">
                <a16:creationId xmlns:a16="http://schemas.microsoft.com/office/drawing/2014/main" id="{82DEC3E9-A9BF-AD43-A36D-2CD9BB00AF02}"/>
              </a:ext>
            </a:extLst>
          </p:cNvPr>
          <p:cNvSpPr/>
          <p:nvPr/>
        </p:nvSpPr>
        <p:spPr bwMode="auto">
          <a:xfrm>
            <a:off x="7321898"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2" name="Rectangle 3781">
            <a:extLst>
              <a:ext uri="{FF2B5EF4-FFF2-40B4-BE49-F238E27FC236}">
                <a16:creationId xmlns:a16="http://schemas.microsoft.com/office/drawing/2014/main" id="{C0E9AA02-8898-D14D-B6AA-0351A25F3EA1}"/>
              </a:ext>
            </a:extLst>
          </p:cNvPr>
          <p:cNvSpPr/>
          <p:nvPr/>
        </p:nvSpPr>
        <p:spPr bwMode="auto">
          <a:xfrm>
            <a:off x="7565189"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3" name="Rectangle 3782">
            <a:extLst>
              <a:ext uri="{FF2B5EF4-FFF2-40B4-BE49-F238E27FC236}">
                <a16:creationId xmlns:a16="http://schemas.microsoft.com/office/drawing/2014/main" id="{95EFDF75-F8CC-FB45-9739-968E4D3C24CD}"/>
              </a:ext>
            </a:extLst>
          </p:cNvPr>
          <p:cNvSpPr/>
          <p:nvPr/>
        </p:nvSpPr>
        <p:spPr bwMode="auto">
          <a:xfrm>
            <a:off x="785205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4" name="Rectangle 3783">
            <a:extLst>
              <a:ext uri="{FF2B5EF4-FFF2-40B4-BE49-F238E27FC236}">
                <a16:creationId xmlns:a16="http://schemas.microsoft.com/office/drawing/2014/main" id="{070EE3AE-A4A2-844B-B4EA-31B712AB752E}"/>
              </a:ext>
            </a:extLst>
          </p:cNvPr>
          <p:cNvSpPr/>
          <p:nvPr/>
        </p:nvSpPr>
        <p:spPr bwMode="auto">
          <a:xfrm>
            <a:off x="809567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5" name="Rectangle 3784">
            <a:extLst>
              <a:ext uri="{FF2B5EF4-FFF2-40B4-BE49-F238E27FC236}">
                <a16:creationId xmlns:a16="http://schemas.microsoft.com/office/drawing/2014/main" id="{F27F2CC6-7C0F-8341-9B44-7D483D93007C}"/>
              </a:ext>
            </a:extLst>
          </p:cNvPr>
          <p:cNvSpPr/>
          <p:nvPr/>
        </p:nvSpPr>
        <p:spPr bwMode="auto">
          <a:xfrm>
            <a:off x="7565188"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6" name="Rectangle 3785">
            <a:extLst>
              <a:ext uri="{FF2B5EF4-FFF2-40B4-BE49-F238E27FC236}">
                <a16:creationId xmlns:a16="http://schemas.microsoft.com/office/drawing/2014/main" id="{043E70F4-9201-504D-AB67-BF54E3547888}"/>
              </a:ext>
            </a:extLst>
          </p:cNvPr>
          <p:cNvSpPr/>
          <p:nvPr/>
        </p:nvSpPr>
        <p:spPr bwMode="auto">
          <a:xfrm>
            <a:off x="7852056"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7" name="Rectangle 3786">
            <a:extLst>
              <a:ext uri="{FF2B5EF4-FFF2-40B4-BE49-F238E27FC236}">
                <a16:creationId xmlns:a16="http://schemas.microsoft.com/office/drawing/2014/main" id="{A80FED19-C539-1C4B-8AA7-8A358CEA6411}"/>
              </a:ext>
            </a:extLst>
          </p:cNvPr>
          <p:cNvSpPr/>
          <p:nvPr/>
        </p:nvSpPr>
        <p:spPr bwMode="auto">
          <a:xfrm>
            <a:off x="8095675"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9" name="Rectangle 3788">
            <a:extLst>
              <a:ext uri="{FF2B5EF4-FFF2-40B4-BE49-F238E27FC236}">
                <a16:creationId xmlns:a16="http://schemas.microsoft.com/office/drawing/2014/main" id="{FC9CD0AD-EA7F-1E42-8222-661FDBD8B95E}"/>
              </a:ext>
            </a:extLst>
          </p:cNvPr>
          <p:cNvSpPr/>
          <p:nvPr/>
        </p:nvSpPr>
        <p:spPr bwMode="auto">
          <a:xfrm>
            <a:off x="8445943"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0" name="Rectangle 3789">
            <a:extLst>
              <a:ext uri="{FF2B5EF4-FFF2-40B4-BE49-F238E27FC236}">
                <a16:creationId xmlns:a16="http://schemas.microsoft.com/office/drawing/2014/main" id="{4CEA8803-912E-6C47-B9E4-4F787867C7FB}"/>
              </a:ext>
            </a:extLst>
          </p:cNvPr>
          <p:cNvSpPr/>
          <p:nvPr/>
        </p:nvSpPr>
        <p:spPr bwMode="auto">
          <a:xfrm>
            <a:off x="8445944"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1" name="Rectangle 3790">
            <a:extLst>
              <a:ext uri="{FF2B5EF4-FFF2-40B4-BE49-F238E27FC236}">
                <a16:creationId xmlns:a16="http://schemas.microsoft.com/office/drawing/2014/main" id="{7D91B5A4-C583-6340-A877-D99D08E49AA5}"/>
              </a:ext>
            </a:extLst>
          </p:cNvPr>
          <p:cNvSpPr/>
          <p:nvPr/>
        </p:nvSpPr>
        <p:spPr bwMode="auto">
          <a:xfrm>
            <a:off x="8689235"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2" name="Rectangle 3791">
            <a:extLst>
              <a:ext uri="{FF2B5EF4-FFF2-40B4-BE49-F238E27FC236}">
                <a16:creationId xmlns:a16="http://schemas.microsoft.com/office/drawing/2014/main" id="{A61EEABB-646F-F84F-BCFD-467A0C417EDB}"/>
              </a:ext>
            </a:extLst>
          </p:cNvPr>
          <p:cNvSpPr/>
          <p:nvPr/>
        </p:nvSpPr>
        <p:spPr bwMode="auto">
          <a:xfrm>
            <a:off x="897610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3" name="Rectangle 3792">
            <a:extLst>
              <a:ext uri="{FF2B5EF4-FFF2-40B4-BE49-F238E27FC236}">
                <a16:creationId xmlns:a16="http://schemas.microsoft.com/office/drawing/2014/main" id="{920256FB-AE9A-6740-8284-9243EE02D3F9}"/>
              </a:ext>
            </a:extLst>
          </p:cNvPr>
          <p:cNvSpPr/>
          <p:nvPr/>
        </p:nvSpPr>
        <p:spPr bwMode="auto">
          <a:xfrm>
            <a:off x="921972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4" name="Rectangle 3793">
            <a:extLst>
              <a:ext uri="{FF2B5EF4-FFF2-40B4-BE49-F238E27FC236}">
                <a16:creationId xmlns:a16="http://schemas.microsoft.com/office/drawing/2014/main" id="{839375C8-C959-A34A-9593-05811A9C2A1B}"/>
              </a:ext>
            </a:extLst>
          </p:cNvPr>
          <p:cNvSpPr/>
          <p:nvPr/>
        </p:nvSpPr>
        <p:spPr bwMode="auto">
          <a:xfrm>
            <a:off x="8689234"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5" name="Rectangle 3794">
            <a:extLst>
              <a:ext uri="{FF2B5EF4-FFF2-40B4-BE49-F238E27FC236}">
                <a16:creationId xmlns:a16="http://schemas.microsoft.com/office/drawing/2014/main" id="{EF8495AF-808A-E441-87B9-CA8B2A4ACB3A}"/>
              </a:ext>
            </a:extLst>
          </p:cNvPr>
          <p:cNvSpPr/>
          <p:nvPr/>
        </p:nvSpPr>
        <p:spPr bwMode="auto">
          <a:xfrm>
            <a:off x="8976102"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6" name="Rectangle 3795">
            <a:extLst>
              <a:ext uri="{FF2B5EF4-FFF2-40B4-BE49-F238E27FC236}">
                <a16:creationId xmlns:a16="http://schemas.microsoft.com/office/drawing/2014/main" id="{7DD37372-5F30-B249-93D9-0D2FD7DBE145}"/>
              </a:ext>
            </a:extLst>
          </p:cNvPr>
          <p:cNvSpPr/>
          <p:nvPr/>
        </p:nvSpPr>
        <p:spPr bwMode="auto">
          <a:xfrm>
            <a:off x="9219721"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8" name="Rectangle 3797">
            <a:extLst>
              <a:ext uri="{FF2B5EF4-FFF2-40B4-BE49-F238E27FC236}">
                <a16:creationId xmlns:a16="http://schemas.microsoft.com/office/drawing/2014/main" id="{CA422C10-12D9-E64D-97A1-F35BB3C954D5}"/>
              </a:ext>
            </a:extLst>
          </p:cNvPr>
          <p:cNvSpPr/>
          <p:nvPr/>
        </p:nvSpPr>
        <p:spPr bwMode="auto">
          <a:xfrm>
            <a:off x="9603657"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9" name="Rectangle 3798">
            <a:extLst>
              <a:ext uri="{FF2B5EF4-FFF2-40B4-BE49-F238E27FC236}">
                <a16:creationId xmlns:a16="http://schemas.microsoft.com/office/drawing/2014/main" id="{12F15175-1370-034E-91C9-3881C15FE3F5}"/>
              </a:ext>
            </a:extLst>
          </p:cNvPr>
          <p:cNvSpPr/>
          <p:nvPr/>
        </p:nvSpPr>
        <p:spPr bwMode="auto">
          <a:xfrm>
            <a:off x="9603658"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0" name="Rectangle 3799">
            <a:extLst>
              <a:ext uri="{FF2B5EF4-FFF2-40B4-BE49-F238E27FC236}">
                <a16:creationId xmlns:a16="http://schemas.microsoft.com/office/drawing/2014/main" id="{4ABB5E35-5F2A-924F-9EDE-0B020FC5FF89}"/>
              </a:ext>
            </a:extLst>
          </p:cNvPr>
          <p:cNvSpPr/>
          <p:nvPr/>
        </p:nvSpPr>
        <p:spPr bwMode="auto">
          <a:xfrm>
            <a:off x="984694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1" name="Rectangle 3800">
            <a:extLst>
              <a:ext uri="{FF2B5EF4-FFF2-40B4-BE49-F238E27FC236}">
                <a16:creationId xmlns:a16="http://schemas.microsoft.com/office/drawing/2014/main" id="{C00CEDC5-EBC0-AB47-89AB-59ABE74513E5}"/>
              </a:ext>
            </a:extLst>
          </p:cNvPr>
          <p:cNvSpPr/>
          <p:nvPr/>
        </p:nvSpPr>
        <p:spPr bwMode="auto">
          <a:xfrm>
            <a:off x="1013381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2" name="Rectangle 3801">
            <a:extLst>
              <a:ext uri="{FF2B5EF4-FFF2-40B4-BE49-F238E27FC236}">
                <a16:creationId xmlns:a16="http://schemas.microsoft.com/office/drawing/2014/main" id="{F0406778-BC01-624D-B65F-A6663D45F9B7}"/>
              </a:ext>
            </a:extLst>
          </p:cNvPr>
          <p:cNvSpPr/>
          <p:nvPr/>
        </p:nvSpPr>
        <p:spPr bwMode="auto">
          <a:xfrm>
            <a:off x="1037743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3" name="Rectangle 3802">
            <a:extLst>
              <a:ext uri="{FF2B5EF4-FFF2-40B4-BE49-F238E27FC236}">
                <a16:creationId xmlns:a16="http://schemas.microsoft.com/office/drawing/2014/main" id="{B8B8DA19-863A-3942-B3AF-D675C3219803}"/>
              </a:ext>
            </a:extLst>
          </p:cNvPr>
          <p:cNvSpPr/>
          <p:nvPr/>
        </p:nvSpPr>
        <p:spPr bwMode="auto">
          <a:xfrm>
            <a:off x="984694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4" name="Rectangle 3803">
            <a:extLst>
              <a:ext uri="{FF2B5EF4-FFF2-40B4-BE49-F238E27FC236}">
                <a16:creationId xmlns:a16="http://schemas.microsoft.com/office/drawing/2014/main" id="{83F4C046-BEC5-4F4D-8FF6-3F149A7BD7AA}"/>
              </a:ext>
            </a:extLst>
          </p:cNvPr>
          <p:cNvSpPr/>
          <p:nvPr/>
        </p:nvSpPr>
        <p:spPr bwMode="auto">
          <a:xfrm>
            <a:off x="10133816"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5" name="Rectangle 3804">
            <a:extLst>
              <a:ext uri="{FF2B5EF4-FFF2-40B4-BE49-F238E27FC236}">
                <a16:creationId xmlns:a16="http://schemas.microsoft.com/office/drawing/2014/main" id="{5171C0EA-CDA6-724C-9850-971638BB8B63}"/>
              </a:ext>
            </a:extLst>
          </p:cNvPr>
          <p:cNvSpPr/>
          <p:nvPr/>
        </p:nvSpPr>
        <p:spPr bwMode="auto">
          <a:xfrm>
            <a:off x="1037743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7" name="Rectangle 3806">
            <a:extLst>
              <a:ext uri="{FF2B5EF4-FFF2-40B4-BE49-F238E27FC236}">
                <a16:creationId xmlns:a16="http://schemas.microsoft.com/office/drawing/2014/main" id="{CDE6766A-89A6-5A43-8110-B1536F7CC7E0}"/>
              </a:ext>
            </a:extLst>
          </p:cNvPr>
          <p:cNvSpPr/>
          <p:nvPr/>
        </p:nvSpPr>
        <p:spPr bwMode="auto">
          <a:xfrm>
            <a:off x="1072770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8" name="Rectangle 3807">
            <a:extLst>
              <a:ext uri="{FF2B5EF4-FFF2-40B4-BE49-F238E27FC236}">
                <a16:creationId xmlns:a16="http://schemas.microsoft.com/office/drawing/2014/main" id="{A54B5913-AE73-7944-AE2E-12360C619F56}"/>
              </a:ext>
            </a:extLst>
          </p:cNvPr>
          <p:cNvSpPr/>
          <p:nvPr/>
        </p:nvSpPr>
        <p:spPr bwMode="auto">
          <a:xfrm>
            <a:off x="10727704"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9" name="Rectangle 3808">
            <a:extLst>
              <a:ext uri="{FF2B5EF4-FFF2-40B4-BE49-F238E27FC236}">
                <a16:creationId xmlns:a16="http://schemas.microsoft.com/office/drawing/2014/main" id="{3ADC39CD-80A7-D640-ADEE-C8FE50CC4253}"/>
              </a:ext>
            </a:extLst>
          </p:cNvPr>
          <p:cNvSpPr/>
          <p:nvPr/>
        </p:nvSpPr>
        <p:spPr bwMode="auto">
          <a:xfrm>
            <a:off x="1097099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0" name="Rectangle 3809">
            <a:extLst>
              <a:ext uri="{FF2B5EF4-FFF2-40B4-BE49-F238E27FC236}">
                <a16:creationId xmlns:a16="http://schemas.microsoft.com/office/drawing/2014/main" id="{415C0943-324B-2B42-B389-E32A672731F6}"/>
              </a:ext>
            </a:extLst>
          </p:cNvPr>
          <p:cNvSpPr/>
          <p:nvPr/>
        </p:nvSpPr>
        <p:spPr bwMode="auto">
          <a:xfrm>
            <a:off x="1125786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1" name="Rectangle 3810">
            <a:extLst>
              <a:ext uri="{FF2B5EF4-FFF2-40B4-BE49-F238E27FC236}">
                <a16:creationId xmlns:a16="http://schemas.microsoft.com/office/drawing/2014/main" id="{F1290ED9-BEAC-ED47-AE36-31AD4E826059}"/>
              </a:ext>
            </a:extLst>
          </p:cNvPr>
          <p:cNvSpPr/>
          <p:nvPr/>
        </p:nvSpPr>
        <p:spPr bwMode="auto">
          <a:xfrm>
            <a:off x="1150148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2" name="Rectangle 3811">
            <a:extLst>
              <a:ext uri="{FF2B5EF4-FFF2-40B4-BE49-F238E27FC236}">
                <a16:creationId xmlns:a16="http://schemas.microsoft.com/office/drawing/2014/main" id="{5E049D54-6B65-724A-A874-CA008E6190C7}"/>
              </a:ext>
            </a:extLst>
          </p:cNvPr>
          <p:cNvSpPr/>
          <p:nvPr/>
        </p:nvSpPr>
        <p:spPr bwMode="auto">
          <a:xfrm>
            <a:off x="1097099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3" name="Rectangle 3812">
            <a:extLst>
              <a:ext uri="{FF2B5EF4-FFF2-40B4-BE49-F238E27FC236}">
                <a16:creationId xmlns:a16="http://schemas.microsoft.com/office/drawing/2014/main" id="{44AB6426-6160-BA4D-A861-07B0139768F9}"/>
              </a:ext>
            </a:extLst>
          </p:cNvPr>
          <p:cNvSpPr/>
          <p:nvPr/>
        </p:nvSpPr>
        <p:spPr bwMode="auto">
          <a:xfrm>
            <a:off x="1125786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4" name="Rectangle 3813">
            <a:extLst>
              <a:ext uri="{FF2B5EF4-FFF2-40B4-BE49-F238E27FC236}">
                <a16:creationId xmlns:a16="http://schemas.microsoft.com/office/drawing/2014/main" id="{CD031CA5-D004-4C42-8E9E-44A0AF1E8582}"/>
              </a:ext>
            </a:extLst>
          </p:cNvPr>
          <p:cNvSpPr/>
          <p:nvPr/>
        </p:nvSpPr>
        <p:spPr bwMode="auto">
          <a:xfrm>
            <a:off x="11501481"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6" name="Rectangle 3815">
            <a:extLst>
              <a:ext uri="{FF2B5EF4-FFF2-40B4-BE49-F238E27FC236}">
                <a16:creationId xmlns:a16="http://schemas.microsoft.com/office/drawing/2014/main" id="{60F735C1-ECEB-694C-94B6-A5E9B24D95B3}"/>
              </a:ext>
            </a:extLst>
          </p:cNvPr>
          <p:cNvSpPr/>
          <p:nvPr/>
        </p:nvSpPr>
        <p:spPr bwMode="auto">
          <a:xfrm>
            <a:off x="49648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1" name="Rectangle 3820">
            <a:extLst>
              <a:ext uri="{FF2B5EF4-FFF2-40B4-BE49-F238E27FC236}">
                <a16:creationId xmlns:a16="http://schemas.microsoft.com/office/drawing/2014/main" id="{F449DE08-4006-5841-903F-02878CBEF790}"/>
              </a:ext>
            </a:extLst>
          </p:cNvPr>
          <p:cNvSpPr/>
          <p:nvPr/>
        </p:nvSpPr>
        <p:spPr bwMode="auto">
          <a:xfrm>
            <a:off x="739778"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2" name="Rectangle 3821">
            <a:extLst>
              <a:ext uri="{FF2B5EF4-FFF2-40B4-BE49-F238E27FC236}">
                <a16:creationId xmlns:a16="http://schemas.microsoft.com/office/drawing/2014/main" id="{6B5B63ED-9CB4-D94B-B64C-7555C2CF3222}"/>
              </a:ext>
            </a:extLst>
          </p:cNvPr>
          <p:cNvSpPr/>
          <p:nvPr/>
        </p:nvSpPr>
        <p:spPr bwMode="auto">
          <a:xfrm>
            <a:off x="1026646"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3" name="Rectangle 3822">
            <a:extLst>
              <a:ext uri="{FF2B5EF4-FFF2-40B4-BE49-F238E27FC236}">
                <a16:creationId xmlns:a16="http://schemas.microsoft.com/office/drawing/2014/main" id="{BC29BFED-267D-834A-AB4F-77D36A38588A}"/>
              </a:ext>
            </a:extLst>
          </p:cNvPr>
          <p:cNvSpPr/>
          <p:nvPr/>
        </p:nvSpPr>
        <p:spPr bwMode="auto">
          <a:xfrm>
            <a:off x="1270265"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5" name="Rectangle 3824">
            <a:extLst>
              <a:ext uri="{FF2B5EF4-FFF2-40B4-BE49-F238E27FC236}">
                <a16:creationId xmlns:a16="http://schemas.microsoft.com/office/drawing/2014/main" id="{252D56CC-791A-1E49-A1C1-C5A8ADD0D760}"/>
              </a:ext>
            </a:extLst>
          </p:cNvPr>
          <p:cNvSpPr/>
          <p:nvPr/>
        </p:nvSpPr>
        <p:spPr bwMode="auto">
          <a:xfrm>
            <a:off x="162053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0" name="Rectangle 3829">
            <a:extLst>
              <a:ext uri="{FF2B5EF4-FFF2-40B4-BE49-F238E27FC236}">
                <a16:creationId xmlns:a16="http://schemas.microsoft.com/office/drawing/2014/main" id="{45AE079B-0A6C-E648-96F9-28FC3AB4484D}"/>
              </a:ext>
            </a:extLst>
          </p:cNvPr>
          <p:cNvSpPr/>
          <p:nvPr/>
        </p:nvSpPr>
        <p:spPr bwMode="auto">
          <a:xfrm>
            <a:off x="186382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1" name="Rectangle 3830">
            <a:extLst>
              <a:ext uri="{FF2B5EF4-FFF2-40B4-BE49-F238E27FC236}">
                <a16:creationId xmlns:a16="http://schemas.microsoft.com/office/drawing/2014/main" id="{94CC51EB-6B3E-134A-B242-72B2EBED396A}"/>
              </a:ext>
            </a:extLst>
          </p:cNvPr>
          <p:cNvSpPr/>
          <p:nvPr/>
        </p:nvSpPr>
        <p:spPr bwMode="auto">
          <a:xfrm>
            <a:off x="215069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2" name="Rectangle 3831">
            <a:extLst>
              <a:ext uri="{FF2B5EF4-FFF2-40B4-BE49-F238E27FC236}">
                <a16:creationId xmlns:a16="http://schemas.microsoft.com/office/drawing/2014/main" id="{6A3ACB6A-54E5-9141-9532-F2EC1D2BD781}"/>
              </a:ext>
            </a:extLst>
          </p:cNvPr>
          <p:cNvSpPr/>
          <p:nvPr/>
        </p:nvSpPr>
        <p:spPr bwMode="auto">
          <a:xfrm>
            <a:off x="239431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4" name="Rectangle 3833">
            <a:extLst>
              <a:ext uri="{FF2B5EF4-FFF2-40B4-BE49-F238E27FC236}">
                <a16:creationId xmlns:a16="http://schemas.microsoft.com/office/drawing/2014/main" id="{9968915B-0C9E-CA45-9AC0-2D9B097BD44B}"/>
              </a:ext>
            </a:extLst>
          </p:cNvPr>
          <p:cNvSpPr/>
          <p:nvPr/>
        </p:nvSpPr>
        <p:spPr bwMode="auto">
          <a:xfrm>
            <a:off x="276539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9" name="Rectangle 3838">
            <a:extLst>
              <a:ext uri="{FF2B5EF4-FFF2-40B4-BE49-F238E27FC236}">
                <a16:creationId xmlns:a16="http://schemas.microsoft.com/office/drawing/2014/main" id="{B0E2DC4A-4592-9F4D-B6C4-9255C9B6C3B8}"/>
              </a:ext>
            </a:extLst>
          </p:cNvPr>
          <p:cNvSpPr/>
          <p:nvPr/>
        </p:nvSpPr>
        <p:spPr bwMode="auto">
          <a:xfrm>
            <a:off x="300868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0" name="Rectangle 3839">
            <a:extLst>
              <a:ext uri="{FF2B5EF4-FFF2-40B4-BE49-F238E27FC236}">
                <a16:creationId xmlns:a16="http://schemas.microsoft.com/office/drawing/2014/main" id="{C4B90142-87DE-4F41-ADE8-94ED18ABC66E}"/>
              </a:ext>
            </a:extLst>
          </p:cNvPr>
          <p:cNvSpPr/>
          <p:nvPr/>
        </p:nvSpPr>
        <p:spPr bwMode="auto">
          <a:xfrm>
            <a:off x="329555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1" name="Rectangle 3840">
            <a:extLst>
              <a:ext uri="{FF2B5EF4-FFF2-40B4-BE49-F238E27FC236}">
                <a16:creationId xmlns:a16="http://schemas.microsoft.com/office/drawing/2014/main" id="{2BFAB7A5-ED60-CF46-859E-1B5F0D652D3C}"/>
              </a:ext>
            </a:extLst>
          </p:cNvPr>
          <p:cNvSpPr/>
          <p:nvPr/>
        </p:nvSpPr>
        <p:spPr bwMode="auto">
          <a:xfrm>
            <a:off x="353917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3" name="Rectangle 3842">
            <a:extLst>
              <a:ext uri="{FF2B5EF4-FFF2-40B4-BE49-F238E27FC236}">
                <a16:creationId xmlns:a16="http://schemas.microsoft.com/office/drawing/2014/main" id="{95B2DDE4-4CB9-AB4F-9B74-A8D5637AB7D0}"/>
              </a:ext>
            </a:extLst>
          </p:cNvPr>
          <p:cNvSpPr/>
          <p:nvPr/>
        </p:nvSpPr>
        <p:spPr bwMode="auto">
          <a:xfrm>
            <a:off x="3889439"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8" name="Rectangle 3847">
            <a:extLst>
              <a:ext uri="{FF2B5EF4-FFF2-40B4-BE49-F238E27FC236}">
                <a16:creationId xmlns:a16="http://schemas.microsoft.com/office/drawing/2014/main" id="{844D8838-1CA6-8844-BE08-4012D7F958E4}"/>
              </a:ext>
            </a:extLst>
          </p:cNvPr>
          <p:cNvSpPr/>
          <p:nvPr/>
        </p:nvSpPr>
        <p:spPr bwMode="auto">
          <a:xfrm>
            <a:off x="4132730"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9" name="Rectangle 3848">
            <a:extLst>
              <a:ext uri="{FF2B5EF4-FFF2-40B4-BE49-F238E27FC236}">
                <a16:creationId xmlns:a16="http://schemas.microsoft.com/office/drawing/2014/main" id="{054D407B-C9EE-C041-97FA-E191498E25B6}"/>
              </a:ext>
            </a:extLst>
          </p:cNvPr>
          <p:cNvSpPr/>
          <p:nvPr/>
        </p:nvSpPr>
        <p:spPr bwMode="auto">
          <a:xfrm>
            <a:off x="4419598"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0" name="Rectangle 3849">
            <a:extLst>
              <a:ext uri="{FF2B5EF4-FFF2-40B4-BE49-F238E27FC236}">
                <a16:creationId xmlns:a16="http://schemas.microsoft.com/office/drawing/2014/main" id="{4BB696F8-0BA0-6743-994C-CAC5778623A8}"/>
              </a:ext>
            </a:extLst>
          </p:cNvPr>
          <p:cNvSpPr/>
          <p:nvPr/>
        </p:nvSpPr>
        <p:spPr bwMode="auto">
          <a:xfrm>
            <a:off x="466321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2" name="Rectangle 3851">
            <a:extLst>
              <a:ext uri="{FF2B5EF4-FFF2-40B4-BE49-F238E27FC236}">
                <a16:creationId xmlns:a16="http://schemas.microsoft.com/office/drawing/2014/main" id="{450E2FC1-4083-C043-8FEB-9C116E75B6D3}"/>
              </a:ext>
            </a:extLst>
          </p:cNvPr>
          <p:cNvSpPr/>
          <p:nvPr/>
        </p:nvSpPr>
        <p:spPr bwMode="auto">
          <a:xfrm>
            <a:off x="5046226"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7" name="Rectangle 3856">
            <a:extLst>
              <a:ext uri="{FF2B5EF4-FFF2-40B4-BE49-F238E27FC236}">
                <a16:creationId xmlns:a16="http://schemas.microsoft.com/office/drawing/2014/main" id="{7AC1C167-B0E4-EE4A-8DA6-96327D74A262}"/>
              </a:ext>
            </a:extLst>
          </p:cNvPr>
          <p:cNvSpPr/>
          <p:nvPr/>
        </p:nvSpPr>
        <p:spPr bwMode="auto">
          <a:xfrm>
            <a:off x="5289517"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8" name="Rectangle 3857">
            <a:extLst>
              <a:ext uri="{FF2B5EF4-FFF2-40B4-BE49-F238E27FC236}">
                <a16:creationId xmlns:a16="http://schemas.microsoft.com/office/drawing/2014/main" id="{2D118FDE-5156-F34C-9A46-521FFCE76BB8}"/>
              </a:ext>
            </a:extLst>
          </p:cNvPr>
          <p:cNvSpPr/>
          <p:nvPr/>
        </p:nvSpPr>
        <p:spPr bwMode="auto">
          <a:xfrm>
            <a:off x="5576385"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9" name="Rectangle 3858">
            <a:extLst>
              <a:ext uri="{FF2B5EF4-FFF2-40B4-BE49-F238E27FC236}">
                <a16:creationId xmlns:a16="http://schemas.microsoft.com/office/drawing/2014/main" id="{A68A0EE3-970C-214A-9E2C-6D849D1580FC}"/>
              </a:ext>
            </a:extLst>
          </p:cNvPr>
          <p:cNvSpPr/>
          <p:nvPr/>
        </p:nvSpPr>
        <p:spPr bwMode="auto">
          <a:xfrm>
            <a:off x="5820004"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1" name="Rectangle 3860">
            <a:extLst>
              <a:ext uri="{FF2B5EF4-FFF2-40B4-BE49-F238E27FC236}">
                <a16:creationId xmlns:a16="http://schemas.microsoft.com/office/drawing/2014/main" id="{95BA1399-E291-8B47-B746-CC73836F5A64}"/>
              </a:ext>
            </a:extLst>
          </p:cNvPr>
          <p:cNvSpPr/>
          <p:nvPr/>
        </p:nvSpPr>
        <p:spPr bwMode="auto">
          <a:xfrm>
            <a:off x="6170272"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6" name="Rectangle 3865">
            <a:extLst>
              <a:ext uri="{FF2B5EF4-FFF2-40B4-BE49-F238E27FC236}">
                <a16:creationId xmlns:a16="http://schemas.microsoft.com/office/drawing/2014/main" id="{0E5DD213-A4C6-CC41-96F6-9CB90EE5618A}"/>
              </a:ext>
            </a:extLst>
          </p:cNvPr>
          <p:cNvSpPr/>
          <p:nvPr/>
        </p:nvSpPr>
        <p:spPr bwMode="auto">
          <a:xfrm>
            <a:off x="6413563"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7" name="Rectangle 3866">
            <a:extLst>
              <a:ext uri="{FF2B5EF4-FFF2-40B4-BE49-F238E27FC236}">
                <a16:creationId xmlns:a16="http://schemas.microsoft.com/office/drawing/2014/main" id="{CA7164FE-D46D-7B45-A96A-AC7F1B69CD59}"/>
              </a:ext>
            </a:extLst>
          </p:cNvPr>
          <p:cNvSpPr/>
          <p:nvPr/>
        </p:nvSpPr>
        <p:spPr bwMode="auto">
          <a:xfrm>
            <a:off x="6700431"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8" name="Rectangle 3867">
            <a:extLst>
              <a:ext uri="{FF2B5EF4-FFF2-40B4-BE49-F238E27FC236}">
                <a16:creationId xmlns:a16="http://schemas.microsoft.com/office/drawing/2014/main" id="{024DF31A-CA8E-C34C-9E59-F727DFE4EDE3}"/>
              </a:ext>
            </a:extLst>
          </p:cNvPr>
          <p:cNvSpPr/>
          <p:nvPr/>
        </p:nvSpPr>
        <p:spPr bwMode="auto">
          <a:xfrm>
            <a:off x="6944050"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0" name="Rectangle 3869">
            <a:extLst>
              <a:ext uri="{FF2B5EF4-FFF2-40B4-BE49-F238E27FC236}">
                <a16:creationId xmlns:a16="http://schemas.microsoft.com/office/drawing/2014/main" id="{638FB4D8-719C-CF47-A6DF-13A1025293DF}"/>
              </a:ext>
            </a:extLst>
          </p:cNvPr>
          <p:cNvSpPr/>
          <p:nvPr/>
        </p:nvSpPr>
        <p:spPr bwMode="auto">
          <a:xfrm>
            <a:off x="7325406"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5" name="Rectangle 3874">
            <a:extLst>
              <a:ext uri="{FF2B5EF4-FFF2-40B4-BE49-F238E27FC236}">
                <a16:creationId xmlns:a16="http://schemas.microsoft.com/office/drawing/2014/main" id="{59DAB024-3DA2-2342-9537-28E3052D8093}"/>
              </a:ext>
            </a:extLst>
          </p:cNvPr>
          <p:cNvSpPr/>
          <p:nvPr/>
        </p:nvSpPr>
        <p:spPr bwMode="auto">
          <a:xfrm>
            <a:off x="7568697"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6" name="Rectangle 3875">
            <a:extLst>
              <a:ext uri="{FF2B5EF4-FFF2-40B4-BE49-F238E27FC236}">
                <a16:creationId xmlns:a16="http://schemas.microsoft.com/office/drawing/2014/main" id="{975DA7C1-1E4E-0142-A10A-CEE7E6199351}"/>
              </a:ext>
            </a:extLst>
          </p:cNvPr>
          <p:cNvSpPr/>
          <p:nvPr/>
        </p:nvSpPr>
        <p:spPr bwMode="auto">
          <a:xfrm>
            <a:off x="7855565"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7" name="Rectangle 3876">
            <a:extLst>
              <a:ext uri="{FF2B5EF4-FFF2-40B4-BE49-F238E27FC236}">
                <a16:creationId xmlns:a16="http://schemas.microsoft.com/office/drawing/2014/main" id="{3928DA3F-F9AF-FF48-B0A1-0659156C878B}"/>
              </a:ext>
            </a:extLst>
          </p:cNvPr>
          <p:cNvSpPr/>
          <p:nvPr/>
        </p:nvSpPr>
        <p:spPr bwMode="auto">
          <a:xfrm>
            <a:off x="8099184"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9" name="Rectangle 3878">
            <a:extLst>
              <a:ext uri="{FF2B5EF4-FFF2-40B4-BE49-F238E27FC236}">
                <a16:creationId xmlns:a16="http://schemas.microsoft.com/office/drawing/2014/main" id="{81CEB0F4-962A-9942-93DB-E4434218E85A}"/>
              </a:ext>
            </a:extLst>
          </p:cNvPr>
          <p:cNvSpPr/>
          <p:nvPr/>
        </p:nvSpPr>
        <p:spPr bwMode="auto">
          <a:xfrm>
            <a:off x="8449452"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4" name="Rectangle 3883">
            <a:extLst>
              <a:ext uri="{FF2B5EF4-FFF2-40B4-BE49-F238E27FC236}">
                <a16:creationId xmlns:a16="http://schemas.microsoft.com/office/drawing/2014/main" id="{3329AD58-46E9-D341-942D-CE31CC90A70F}"/>
              </a:ext>
            </a:extLst>
          </p:cNvPr>
          <p:cNvSpPr/>
          <p:nvPr/>
        </p:nvSpPr>
        <p:spPr bwMode="auto">
          <a:xfrm>
            <a:off x="8692743"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5" name="Rectangle 3884">
            <a:extLst>
              <a:ext uri="{FF2B5EF4-FFF2-40B4-BE49-F238E27FC236}">
                <a16:creationId xmlns:a16="http://schemas.microsoft.com/office/drawing/2014/main" id="{43CF39F4-E3FD-3840-97FF-1EA3547AB4D6}"/>
              </a:ext>
            </a:extLst>
          </p:cNvPr>
          <p:cNvSpPr/>
          <p:nvPr/>
        </p:nvSpPr>
        <p:spPr bwMode="auto">
          <a:xfrm>
            <a:off x="8979611"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6" name="Rectangle 3885">
            <a:extLst>
              <a:ext uri="{FF2B5EF4-FFF2-40B4-BE49-F238E27FC236}">
                <a16:creationId xmlns:a16="http://schemas.microsoft.com/office/drawing/2014/main" id="{4041F22F-32AF-FD48-89BF-96BFE76A1BB5}"/>
              </a:ext>
            </a:extLst>
          </p:cNvPr>
          <p:cNvSpPr/>
          <p:nvPr/>
        </p:nvSpPr>
        <p:spPr bwMode="auto">
          <a:xfrm>
            <a:off x="9223230"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8" name="Rectangle 3887">
            <a:extLst>
              <a:ext uri="{FF2B5EF4-FFF2-40B4-BE49-F238E27FC236}">
                <a16:creationId xmlns:a16="http://schemas.microsoft.com/office/drawing/2014/main" id="{C03F5A47-103F-1F4F-9439-D42FB2F86857}"/>
              </a:ext>
            </a:extLst>
          </p:cNvPr>
          <p:cNvSpPr/>
          <p:nvPr/>
        </p:nvSpPr>
        <p:spPr bwMode="auto">
          <a:xfrm>
            <a:off x="9607166"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3" name="Rectangle 3892">
            <a:extLst>
              <a:ext uri="{FF2B5EF4-FFF2-40B4-BE49-F238E27FC236}">
                <a16:creationId xmlns:a16="http://schemas.microsoft.com/office/drawing/2014/main" id="{4D58209A-04C0-5446-BBE1-B8F9B5B0C763}"/>
              </a:ext>
            </a:extLst>
          </p:cNvPr>
          <p:cNvSpPr/>
          <p:nvPr/>
        </p:nvSpPr>
        <p:spPr bwMode="auto">
          <a:xfrm>
            <a:off x="985045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4" name="Rectangle 3893">
            <a:extLst>
              <a:ext uri="{FF2B5EF4-FFF2-40B4-BE49-F238E27FC236}">
                <a16:creationId xmlns:a16="http://schemas.microsoft.com/office/drawing/2014/main" id="{8C675B5A-9473-2143-B5ED-074E658BD59A}"/>
              </a:ext>
            </a:extLst>
          </p:cNvPr>
          <p:cNvSpPr/>
          <p:nvPr/>
        </p:nvSpPr>
        <p:spPr bwMode="auto">
          <a:xfrm>
            <a:off x="10137325"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5" name="Rectangle 3894">
            <a:extLst>
              <a:ext uri="{FF2B5EF4-FFF2-40B4-BE49-F238E27FC236}">
                <a16:creationId xmlns:a16="http://schemas.microsoft.com/office/drawing/2014/main" id="{470AC155-3855-8647-91F8-7FE6A6EF313F}"/>
              </a:ext>
            </a:extLst>
          </p:cNvPr>
          <p:cNvSpPr/>
          <p:nvPr/>
        </p:nvSpPr>
        <p:spPr bwMode="auto">
          <a:xfrm>
            <a:off x="1038094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7" name="Rectangle 3896">
            <a:extLst>
              <a:ext uri="{FF2B5EF4-FFF2-40B4-BE49-F238E27FC236}">
                <a16:creationId xmlns:a16="http://schemas.microsoft.com/office/drawing/2014/main" id="{A07142E0-A1DC-9146-9D51-EDF4645FE169}"/>
              </a:ext>
            </a:extLst>
          </p:cNvPr>
          <p:cNvSpPr/>
          <p:nvPr/>
        </p:nvSpPr>
        <p:spPr bwMode="auto">
          <a:xfrm>
            <a:off x="1073121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12" name="Group 11">
            <a:extLst>
              <a:ext uri="{FF2B5EF4-FFF2-40B4-BE49-F238E27FC236}">
                <a16:creationId xmlns:a16="http://schemas.microsoft.com/office/drawing/2014/main" id="{32BE588A-D66E-B142-BA2F-FFE37162A828}"/>
              </a:ext>
            </a:extLst>
          </p:cNvPr>
          <p:cNvGrpSpPr/>
          <p:nvPr/>
        </p:nvGrpSpPr>
        <p:grpSpPr>
          <a:xfrm>
            <a:off x="496488" y="4231670"/>
            <a:ext cx="11247188" cy="441203"/>
            <a:chOff x="496488" y="4231670"/>
            <a:chExt cx="11247188" cy="441203"/>
          </a:xfrm>
        </p:grpSpPr>
        <p:sp>
          <p:nvSpPr>
            <p:cNvPr id="3817" name="Rectangle 3816">
              <a:extLst>
                <a:ext uri="{FF2B5EF4-FFF2-40B4-BE49-F238E27FC236}">
                  <a16:creationId xmlns:a16="http://schemas.microsoft.com/office/drawing/2014/main" id="{F46CBA4F-3F9D-DF41-9C03-DF0A2B23440A}"/>
                </a:ext>
              </a:extLst>
            </p:cNvPr>
            <p:cNvSpPr/>
            <p:nvPr/>
          </p:nvSpPr>
          <p:spPr bwMode="auto">
            <a:xfrm>
              <a:off x="49648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8" name="Rectangle 3817">
              <a:extLst>
                <a:ext uri="{FF2B5EF4-FFF2-40B4-BE49-F238E27FC236}">
                  <a16:creationId xmlns:a16="http://schemas.microsoft.com/office/drawing/2014/main" id="{08CCEA3C-1BF5-9C44-8BDF-C113CD0BDD87}"/>
                </a:ext>
              </a:extLst>
            </p:cNvPr>
            <p:cNvSpPr/>
            <p:nvPr/>
          </p:nvSpPr>
          <p:spPr bwMode="auto">
            <a:xfrm>
              <a:off x="739779"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9" name="Rectangle 3818">
              <a:extLst>
                <a:ext uri="{FF2B5EF4-FFF2-40B4-BE49-F238E27FC236}">
                  <a16:creationId xmlns:a16="http://schemas.microsoft.com/office/drawing/2014/main" id="{65393D01-63AA-0942-9D67-7BD2E4397FE3}"/>
                </a:ext>
              </a:extLst>
            </p:cNvPr>
            <p:cNvSpPr/>
            <p:nvPr/>
          </p:nvSpPr>
          <p:spPr bwMode="auto">
            <a:xfrm>
              <a:off x="1026646"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0" name="Rectangle 3819">
              <a:extLst>
                <a:ext uri="{FF2B5EF4-FFF2-40B4-BE49-F238E27FC236}">
                  <a16:creationId xmlns:a16="http://schemas.microsoft.com/office/drawing/2014/main" id="{2AD347F1-9FAE-8147-AE60-539C414D58ED}"/>
                </a:ext>
              </a:extLst>
            </p:cNvPr>
            <p:cNvSpPr/>
            <p:nvPr/>
          </p:nvSpPr>
          <p:spPr bwMode="auto">
            <a:xfrm>
              <a:off x="1270266"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6" name="Rectangle 3825">
              <a:extLst>
                <a:ext uri="{FF2B5EF4-FFF2-40B4-BE49-F238E27FC236}">
                  <a16:creationId xmlns:a16="http://schemas.microsoft.com/office/drawing/2014/main" id="{A18C1FFA-CB92-C94B-B4B4-09FECA8B3052}"/>
                </a:ext>
              </a:extLst>
            </p:cNvPr>
            <p:cNvSpPr/>
            <p:nvPr/>
          </p:nvSpPr>
          <p:spPr bwMode="auto">
            <a:xfrm>
              <a:off x="162053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7" name="Rectangle 3826">
              <a:extLst>
                <a:ext uri="{FF2B5EF4-FFF2-40B4-BE49-F238E27FC236}">
                  <a16:creationId xmlns:a16="http://schemas.microsoft.com/office/drawing/2014/main" id="{7F6A9518-CCAE-444E-9992-9882B999E904}"/>
                </a:ext>
              </a:extLst>
            </p:cNvPr>
            <p:cNvSpPr/>
            <p:nvPr/>
          </p:nvSpPr>
          <p:spPr bwMode="auto">
            <a:xfrm>
              <a:off x="186382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8" name="Rectangle 3827">
              <a:extLst>
                <a:ext uri="{FF2B5EF4-FFF2-40B4-BE49-F238E27FC236}">
                  <a16:creationId xmlns:a16="http://schemas.microsoft.com/office/drawing/2014/main" id="{44039B5F-86BC-D74D-B54E-B9D4E54602FB}"/>
                </a:ext>
              </a:extLst>
            </p:cNvPr>
            <p:cNvSpPr/>
            <p:nvPr/>
          </p:nvSpPr>
          <p:spPr bwMode="auto">
            <a:xfrm>
              <a:off x="215069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9" name="Rectangle 3828">
              <a:extLst>
                <a:ext uri="{FF2B5EF4-FFF2-40B4-BE49-F238E27FC236}">
                  <a16:creationId xmlns:a16="http://schemas.microsoft.com/office/drawing/2014/main" id="{614EBDBD-D69D-4E41-9D78-90A83F723B04}"/>
                </a:ext>
              </a:extLst>
            </p:cNvPr>
            <p:cNvSpPr/>
            <p:nvPr/>
          </p:nvSpPr>
          <p:spPr bwMode="auto">
            <a:xfrm>
              <a:off x="239431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5" name="Rectangle 3834">
              <a:extLst>
                <a:ext uri="{FF2B5EF4-FFF2-40B4-BE49-F238E27FC236}">
                  <a16:creationId xmlns:a16="http://schemas.microsoft.com/office/drawing/2014/main" id="{9BDE3921-5A6F-844B-ABF8-2A95D674517A}"/>
                </a:ext>
              </a:extLst>
            </p:cNvPr>
            <p:cNvSpPr/>
            <p:nvPr/>
          </p:nvSpPr>
          <p:spPr bwMode="auto">
            <a:xfrm>
              <a:off x="276539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6" name="Rectangle 3835">
              <a:extLst>
                <a:ext uri="{FF2B5EF4-FFF2-40B4-BE49-F238E27FC236}">
                  <a16:creationId xmlns:a16="http://schemas.microsoft.com/office/drawing/2014/main" id="{CABDA63E-1EBE-7543-B875-34840A3B95E5}"/>
                </a:ext>
              </a:extLst>
            </p:cNvPr>
            <p:cNvSpPr/>
            <p:nvPr/>
          </p:nvSpPr>
          <p:spPr bwMode="auto">
            <a:xfrm>
              <a:off x="300868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7" name="Rectangle 3836">
              <a:extLst>
                <a:ext uri="{FF2B5EF4-FFF2-40B4-BE49-F238E27FC236}">
                  <a16:creationId xmlns:a16="http://schemas.microsoft.com/office/drawing/2014/main" id="{F5FDB5E9-69A9-4D45-B121-63B424BAEF94}"/>
                </a:ext>
              </a:extLst>
            </p:cNvPr>
            <p:cNvSpPr/>
            <p:nvPr/>
          </p:nvSpPr>
          <p:spPr bwMode="auto">
            <a:xfrm>
              <a:off x="329555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8" name="Rectangle 3837">
              <a:extLst>
                <a:ext uri="{FF2B5EF4-FFF2-40B4-BE49-F238E27FC236}">
                  <a16:creationId xmlns:a16="http://schemas.microsoft.com/office/drawing/2014/main" id="{725C4AF7-39F7-9A46-9448-B0994C67CBFE}"/>
                </a:ext>
              </a:extLst>
            </p:cNvPr>
            <p:cNvSpPr/>
            <p:nvPr/>
          </p:nvSpPr>
          <p:spPr bwMode="auto">
            <a:xfrm>
              <a:off x="353917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4" name="Rectangle 3843">
              <a:extLst>
                <a:ext uri="{FF2B5EF4-FFF2-40B4-BE49-F238E27FC236}">
                  <a16:creationId xmlns:a16="http://schemas.microsoft.com/office/drawing/2014/main" id="{D9AFB072-C43B-2C4F-8305-9361AE91CF06}"/>
                </a:ext>
              </a:extLst>
            </p:cNvPr>
            <p:cNvSpPr/>
            <p:nvPr/>
          </p:nvSpPr>
          <p:spPr bwMode="auto">
            <a:xfrm>
              <a:off x="3889440"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5" name="Rectangle 3844">
              <a:extLst>
                <a:ext uri="{FF2B5EF4-FFF2-40B4-BE49-F238E27FC236}">
                  <a16:creationId xmlns:a16="http://schemas.microsoft.com/office/drawing/2014/main" id="{35F0F55A-C03F-4442-9F2C-D672BF3EA281}"/>
                </a:ext>
              </a:extLst>
            </p:cNvPr>
            <p:cNvSpPr/>
            <p:nvPr/>
          </p:nvSpPr>
          <p:spPr bwMode="auto">
            <a:xfrm>
              <a:off x="413273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6" name="Rectangle 3845">
              <a:extLst>
                <a:ext uri="{FF2B5EF4-FFF2-40B4-BE49-F238E27FC236}">
                  <a16:creationId xmlns:a16="http://schemas.microsoft.com/office/drawing/2014/main" id="{F21764E2-F64D-E046-BEEA-D7ADA7498A09}"/>
                </a:ext>
              </a:extLst>
            </p:cNvPr>
            <p:cNvSpPr/>
            <p:nvPr/>
          </p:nvSpPr>
          <p:spPr bwMode="auto">
            <a:xfrm>
              <a:off x="441959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7" name="Rectangle 3846">
              <a:extLst>
                <a:ext uri="{FF2B5EF4-FFF2-40B4-BE49-F238E27FC236}">
                  <a16:creationId xmlns:a16="http://schemas.microsoft.com/office/drawing/2014/main" id="{4E9DC049-EDFB-7548-9A40-B0D3404601A7}"/>
                </a:ext>
              </a:extLst>
            </p:cNvPr>
            <p:cNvSpPr/>
            <p:nvPr/>
          </p:nvSpPr>
          <p:spPr bwMode="auto">
            <a:xfrm>
              <a:off x="466321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3" name="Rectangle 3852">
              <a:extLst>
                <a:ext uri="{FF2B5EF4-FFF2-40B4-BE49-F238E27FC236}">
                  <a16:creationId xmlns:a16="http://schemas.microsoft.com/office/drawing/2014/main" id="{E2436B7E-3330-ED47-A265-0801571E622E}"/>
                </a:ext>
              </a:extLst>
            </p:cNvPr>
            <p:cNvSpPr/>
            <p:nvPr/>
          </p:nvSpPr>
          <p:spPr bwMode="auto">
            <a:xfrm>
              <a:off x="5046227"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4" name="Rectangle 3853">
              <a:extLst>
                <a:ext uri="{FF2B5EF4-FFF2-40B4-BE49-F238E27FC236}">
                  <a16:creationId xmlns:a16="http://schemas.microsoft.com/office/drawing/2014/main" id="{61543D32-BE03-9D40-A1BC-09C99ABD9DB2}"/>
                </a:ext>
              </a:extLst>
            </p:cNvPr>
            <p:cNvSpPr/>
            <p:nvPr/>
          </p:nvSpPr>
          <p:spPr bwMode="auto">
            <a:xfrm>
              <a:off x="5289518"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5" name="Rectangle 3854">
              <a:extLst>
                <a:ext uri="{FF2B5EF4-FFF2-40B4-BE49-F238E27FC236}">
                  <a16:creationId xmlns:a16="http://schemas.microsoft.com/office/drawing/2014/main" id="{16D45AB6-5329-D94D-88D9-AFC2AAF0B528}"/>
                </a:ext>
              </a:extLst>
            </p:cNvPr>
            <p:cNvSpPr/>
            <p:nvPr/>
          </p:nvSpPr>
          <p:spPr bwMode="auto">
            <a:xfrm>
              <a:off x="557638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6" name="Rectangle 3855">
              <a:extLst>
                <a:ext uri="{FF2B5EF4-FFF2-40B4-BE49-F238E27FC236}">
                  <a16:creationId xmlns:a16="http://schemas.microsoft.com/office/drawing/2014/main" id="{F236B8A4-EC31-E64B-9C0B-8C2DD777D33A}"/>
                </a:ext>
              </a:extLst>
            </p:cNvPr>
            <p:cNvSpPr/>
            <p:nvPr/>
          </p:nvSpPr>
          <p:spPr bwMode="auto">
            <a:xfrm>
              <a:off x="582000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2" name="Rectangle 3861">
              <a:extLst>
                <a:ext uri="{FF2B5EF4-FFF2-40B4-BE49-F238E27FC236}">
                  <a16:creationId xmlns:a16="http://schemas.microsoft.com/office/drawing/2014/main" id="{1F2A0365-70A3-2441-B794-0F8DA449C580}"/>
                </a:ext>
              </a:extLst>
            </p:cNvPr>
            <p:cNvSpPr/>
            <p:nvPr/>
          </p:nvSpPr>
          <p:spPr bwMode="auto">
            <a:xfrm>
              <a:off x="6170273"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3" name="Rectangle 3862">
              <a:extLst>
                <a:ext uri="{FF2B5EF4-FFF2-40B4-BE49-F238E27FC236}">
                  <a16:creationId xmlns:a16="http://schemas.microsoft.com/office/drawing/2014/main" id="{BD22B30A-E0A2-6641-85D8-3AC31AE2C4AE}"/>
                </a:ext>
              </a:extLst>
            </p:cNvPr>
            <p:cNvSpPr/>
            <p:nvPr/>
          </p:nvSpPr>
          <p:spPr bwMode="auto">
            <a:xfrm>
              <a:off x="6413564"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4" name="Rectangle 3863">
              <a:extLst>
                <a:ext uri="{FF2B5EF4-FFF2-40B4-BE49-F238E27FC236}">
                  <a16:creationId xmlns:a16="http://schemas.microsoft.com/office/drawing/2014/main" id="{D10011DE-FCA1-B34D-8A04-1FA0FDA23AA8}"/>
                </a:ext>
              </a:extLst>
            </p:cNvPr>
            <p:cNvSpPr/>
            <p:nvPr/>
          </p:nvSpPr>
          <p:spPr bwMode="auto">
            <a:xfrm>
              <a:off x="670043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5" name="Rectangle 3864">
              <a:extLst>
                <a:ext uri="{FF2B5EF4-FFF2-40B4-BE49-F238E27FC236}">
                  <a16:creationId xmlns:a16="http://schemas.microsoft.com/office/drawing/2014/main" id="{BDE49E4F-3437-7B48-A9A7-1E801FD5DBAA}"/>
                </a:ext>
              </a:extLst>
            </p:cNvPr>
            <p:cNvSpPr/>
            <p:nvPr/>
          </p:nvSpPr>
          <p:spPr bwMode="auto">
            <a:xfrm>
              <a:off x="694405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1" name="Rectangle 3870">
              <a:extLst>
                <a:ext uri="{FF2B5EF4-FFF2-40B4-BE49-F238E27FC236}">
                  <a16:creationId xmlns:a16="http://schemas.microsoft.com/office/drawing/2014/main" id="{42E880DD-C1CF-D840-A1DC-CAEAA3B817E9}"/>
                </a:ext>
              </a:extLst>
            </p:cNvPr>
            <p:cNvSpPr/>
            <p:nvPr/>
          </p:nvSpPr>
          <p:spPr bwMode="auto">
            <a:xfrm>
              <a:off x="7325407"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2" name="Rectangle 3871">
              <a:extLst>
                <a:ext uri="{FF2B5EF4-FFF2-40B4-BE49-F238E27FC236}">
                  <a16:creationId xmlns:a16="http://schemas.microsoft.com/office/drawing/2014/main" id="{EE332AD3-6D67-0347-B288-D47E0CD1BB88}"/>
                </a:ext>
              </a:extLst>
            </p:cNvPr>
            <p:cNvSpPr/>
            <p:nvPr/>
          </p:nvSpPr>
          <p:spPr bwMode="auto">
            <a:xfrm>
              <a:off x="7568698"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3" name="Rectangle 3872">
              <a:extLst>
                <a:ext uri="{FF2B5EF4-FFF2-40B4-BE49-F238E27FC236}">
                  <a16:creationId xmlns:a16="http://schemas.microsoft.com/office/drawing/2014/main" id="{7CAD9977-B2FA-694C-97D8-22D47A25ACD4}"/>
                </a:ext>
              </a:extLst>
            </p:cNvPr>
            <p:cNvSpPr/>
            <p:nvPr/>
          </p:nvSpPr>
          <p:spPr bwMode="auto">
            <a:xfrm>
              <a:off x="785556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4" name="Rectangle 3873">
              <a:extLst>
                <a:ext uri="{FF2B5EF4-FFF2-40B4-BE49-F238E27FC236}">
                  <a16:creationId xmlns:a16="http://schemas.microsoft.com/office/drawing/2014/main" id="{29326C22-4BCF-4148-8C90-979FF1B6E571}"/>
                </a:ext>
              </a:extLst>
            </p:cNvPr>
            <p:cNvSpPr/>
            <p:nvPr/>
          </p:nvSpPr>
          <p:spPr bwMode="auto">
            <a:xfrm>
              <a:off x="809918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0" name="Rectangle 3879">
              <a:extLst>
                <a:ext uri="{FF2B5EF4-FFF2-40B4-BE49-F238E27FC236}">
                  <a16:creationId xmlns:a16="http://schemas.microsoft.com/office/drawing/2014/main" id="{5E860EA0-C8B3-0F45-886E-FCCF6492B5C7}"/>
                </a:ext>
              </a:extLst>
            </p:cNvPr>
            <p:cNvSpPr/>
            <p:nvPr/>
          </p:nvSpPr>
          <p:spPr bwMode="auto">
            <a:xfrm>
              <a:off x="8449453"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1" name="Rectangle 3880">
              <a:extLst>
                <a:ext uri="{FF2B5EF4-FFF2-40B4-BE49-F238E27FC236}">
                  <a16:creationId xmlns:a16="http://schemas.microsoft.com/office/drawing/2014/main" id="{8D9B4B2A-C47F-EF49-85C0-AA440CB17228}"/>
                </a:ext>
              </a:extLst>
            </p:cNvPr>
            <p:cNvSpPr/>
            <p:nvPr/>
          </p:nvSpPr>
          <p:spPr bwMode="auto">
            <a:xfrm>
              <a:off x="8692744"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2" name="Rectangle 3881">
              <a:extLst>
                <a:ext uri="{FF2B5EF4-FFF2-40B4-BE49-F238E27FC236}">
                  <a16:creationId xmlns:a16="http://schemas.microsoft.com/office/drawing/2014/main" id="{5A5C697D-2E9D-A54B-9855-14C49CB6618D}"/>
                </a:ext>
              </a:extLst>
            </p:cNvPr>
            <p:cNvSpPr/>
            <p:nvPr/>
          </p:nvSpPr>
          <p:spPr bwMode="auto">
            <a:xfrm>
              <a:off x="897961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3" name="Rectangle 3882">
              <a:extLst>
                <a:ext uri="{FF2B5EF4-FFF2-40B4-BE49-F238E27FC236}">
                  <a16:creationId xmlns:a16="http://schemas.microsoft.com/office/drawing/2014/main" id="{167B4620-6B5A-E64E-BDD7-A61D9CD3C6BF}"/>
                </a:ext>
              </a:extLst>
            </p:cNvPr>
            <p:cNvSpPr/>
            <p:nvPr/>
          </p:nvSpPr>
          <p:spPr bwMode="auto">
            <a:xfrm>
              <a:off x="922323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9" name="Rectangle 3888">
              <a:extLst>
                <a:ext uri="{FF2B5EF4-FFF2-40B4-BE49-F238E27FC236}">
                  <a16:creationId xmlns:a16="http://schemas.microsoft.com/office/drawing/2014/main" id="{F7076BCD-6D0F-784E-90BE-260648A4E08C}"/>
                </a:ext>
              </a:extLst>
            </p:cNvPr>
            <p:cNvSpPr/>
            <p:nvPr/>
          </p:nvSpPr>
          <p:spPr bwMode="auto">
            <a:xfrm>
              <a:off x="9607167"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0" name="Rectangle 3889">
              <a:extLst>
                <a:ext uri="{FF2B5EF4-FFF2-40B4-BE49-F238E27FC236}">
                  <a16:creationId xmlns:a16="http://schemas.microsoft.com/office/drawing/2014/main" id="{9AED8111-0AFB-C84D-821D-769EE985AA52}"/>
                </a:ext>
              </a:extLst>
            </p:cNvPr>
            <p:cNvSpPr/>
            <p:nvPr/>
          </p:nvSpPr>
          <p:spPr bwMode="auto">
            <a:xfrm>
              <a:off x="985045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1" name="Rectangle 3890">
              <a:extLst>
                <a:ext uri="{FF2B5EF4-FFF2-40B4-BE49-F238E27FC236}">
                  <a16:creationId xmlns:a16="http://schemas.microsoft.com/office/drawing/2014/main" id="{63794E3D-1796-CA46-9135-BAF2B48B60CB}"/>
                </a:ext>
              </a:extLst>
            </p:cNvPr>
            <p:cNvSpPr/>
            <p:nvPr/>
          </p:nvSpPr>
          <p:spPr bwMode="auto">
            <a:xfrm>
              <a:off x="1013732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2" name="Rectangle 3891">
              <a:extLst>
                <a:ext uri="{FF2B5EF4-FFF2-40B4-BE49-F238E27FC236}">
                  <a16:creationId xmlns:a16="http://schemas.microsoft.com/office/drawing/2014/main" id="{E6787E23-0444-C34B-A35B-16E53008C488}"/>
                </a:ext>
              </a:extLst>
            </p:cNvPr>
            <p:cNvSpPr/>
            <p:nvPr/>
          </p:nvSpPr>
          <p:spPr bwMode="auto">
            <a:xfrm>
              <a:off x="1038094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8" name="Rectangle 3897">
              <a:extLst>
                <a:ext uri="{FF2B5EF4-FFF2-40B4-BE49-F238E27FC236}">
                  <a16:creationId xmlns:a16="http://schemas.microsoft.com/office/drawing/2014/main" id="{6F206765-F8CF-B048-B09D-8B9C0D331F4E}"/>
                </a:ext>
              </a:extLst>
            </p:cNvPr>
            <p:cNvSpPr/>
            <p:nvPr/>
          </p:nvSpPr>
          <p:spPr bwMode="auto">
            <a:xfrm>
              <a:off x="10731213"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9" name="Rectangle 3898">
              <a:extLst>
                <a:ext uri="{FF2B5EF4-FFF2-40B4-BE49-F238E27FC236}">
                  <a16:creationId xmlns:a16="http://schemas.microsoft.com/office/drawing/2014/main" id="{D8C673B6-B255-3744-A643-ADA588513F54}"/>
                </a:ext>
              </a:extLst>
            </p:cNvPr>
            <p:cNvSpPr/>
            <p:nvPr/>
          </p:nvSpPr>
          <p:spPr bwMode="auto">
            <a:xfrm>
              <a:off x="1097450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0" name="Rectangle 3899">
              <a:extLst>
                <a:ext uri="{FF2B5EF4-FFF2-40B4-BE49-F238E27FC236}">
                  <a16:creationId xmlns:a16="http://schemas.microsoft.com/office/drawing/2014/main" id="{A7A2AB46-5FC1-B94B-8AA0-FB0A031F33E7}"/>
                </a:ext>
              </a:extLst>
            </p:cNvPr>
            <p:cNvSpPr/>
            <p:nvPr/>
          </p:nvSpPr>
          <p:spPr bwMode="auto">
            <a:xfrm>
              <a:off x="1126137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1" name="Rectangle 3900">
              <a:extLst>
                <a:ext uri="{FF2B5EF4-FFF2-40B4-BE49-F238E27FC236}">
                  <a16:creationId xmlns:a16="http://schemas.microsoft.com/office/drawing/2014/main" id="{DA737A32-4DDB-544B-A67D-51E50B9AE8E5}"/>
                </a:ext>
              </a:extLst>
            </p:cNvPr>
            <p:cNvSpPr/>
            <p:nvPr/>
          </p:nvSpPr>
          <p:spPr bwMode="auto">
            <a:xfrm>
              <a:off x="1150499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grpSp>
      <p:sp>
        <p:nvSpPr>
          <p:cNvPr id="3902" name="Rectangle 3901">
            <a:extLst>
              <a:ext uri="{FF2B5EF4-FFF2-40B4-BE49-F238E27FC236}">
                <a16:creationId xmlns:a16="http://schemas.microsoft.com/office/drawing/2014/main" id="{EC603C56-CF93-344B-821E-FD47B1A70740}"/>
              </a:ext>
            </a:extLst>
          </p:cNvPr>
          <p:cNvSpPr/>
          <p:nvPr/>
        </p:nvSpPr>
        <p:spPr bwMode="auto">
          <a:xfrm>
            <a:off x="1097450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3" name="Rectangle 3902">
            <a:extLst>
              <a:ext uri="{FF2B5EF4-FFF2-40B4-BE49-F238E27FC236}">
                <a16:creationId xmlns:a16="http://schemas.microsoft.com/office/drawing/2014/main" id="{8DECC8F4-C9E2-FA41-9455-080DBFBF2D49}"/>
              </a:ext>
            </a:extLst>
          </p:cNvPr>
          <p:cNvSpPr/>
          <p:nvPr/>
        </p:nvSpPr>
        <p:spPr bwMode="auto">
          <a:xfrm>
            <a:off x="1126137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4" name="Rectangle 3903">
            <a:extLst>
              <a:ext uri="{FF2B5EF4-FFF2-40B4-BE49-F238E27FC236}">
                <a16:creationId xmlns:a16="http://schemas.microsoft.com/office/drawing/2014/main" id="{51455939-DE5B-EB40-B332-E888724606AA}"/>
              </a:ext>
            </a:extLst>
          </p:cNvPr>
          <p:cNvSpPr/>
          <p:nvPr/>
        </p:nvSpPr>
        <p:spPr bwMode="auto">
          <a:xfrm>
            <a:off x="11504990"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6" name="Rectangle 3905">
            <a:extLst>
              <a:ext uri="{FF2B5EF4-FFF2-40B4-BE49-F238E27FC236}">
                <a16:creationId xmlns:a16="http://schemas.microsoft.com/office/drawing/2014/main" id="{F5377610-5271-254B-963B-6977998707AB}"/>
              </a:ext>
            </a:extLst>
          </p:cNvPr>
          <p:cNvSpPr/>
          <p:nvPr/>
        </p:nvSpPr>
        <p:spPr bwMode="auto">
          <a:xfrm>
            <a:off x="49211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1" name="Rectangle 3910">
            <a:extLst>
              <a:ext uri="{FF2B5EF4-FFF2-40B4-BE49-F238E27FC236}">
                <a16:creationId xmlns:a16="http://schemas.microsoft.com/office/drawing/2014/main" id="{B5CD0566-3058-A24F-BE68-D7CE078806EA}"/>
              </a:ext>
            </a:extLst>
          </p:cNvPr>
          <p:cNvSpPr/>
          <p:nvPr/>
        </p:nvSpPr>
        <p:spPr bwMode="auto">
          <a:xfrm>
            <a:off x="735401"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2" name="Rectangle 3911">
            <a:extLst>
              <a:ext uri="{FF2B5EF4-FFF2-40B4-BE49-F238E27FC236}">
                <a16:creationId xmlns:a16="http://schemas.microsoft.com/office/drawing/2014/main" id="{FE0E4012-E859-4A4A-AF0B-AFE9EDED68E4}"/>
              </a:ext>
            </a:extLst>
          </p:cNvPr>
          <p:cNvSpPr/>
          <p:nvPr/>
        </p:nvSpPr>
        <p:spPr bwMode="auto">
          <a:xfrm>
            <a:off x="1022269"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3" name="Rectangle 3912">
            <a:extLst>
              <a:ext uri="{FF2B5EF4-FFF2-40B4-BE49-F238E27FC236}">
                <a16:creationId xmlns:a16="http://schemas.microsoft.com/office/drawing/2014/main" id="{CD9C3398-228A-7542-BF79-62C124E2607F}"/>
              </a:ext>
            </a:extLst>
          </p:cNvPr>
          <p:cNvSpPr/>
          <p:nvPr/>
        </p:nvSpPr>
        <p:spPr bwMode="auto">
          <a:xfrm>
            <a:off x="1265888"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5" name="Rectangle 3914">
            <a:extLst>
              <a:ext uri="{FF2B5EF4-FFF2-40B4-BE49-F238E27FC236}">
                <a16:creationId xmlns:a16="http://schemas.microsoft.com/office/drawing/2014/main" id="{A8C448F5-03C5-DD4F-A4B1-DD03084D27E6}"/>
              </a:ext>
            </a:extLst>
          </p:cNvPr>
          <p:cNvSpPr/>
          <p:nvPr/>
        </p:nvSpPr>
        <p:spPr bwMode="auto">
          <a:xfrm>
            <a:off x="161615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0" name="Rectangle 3919">
            <a:extLst>
              <a:ext uri="{FF2B5EF4-FFF2-40B4-BE49-F238E27FC236}">
                <a16:creationId xmlns:a16="http://schemas.microsoft.com/office/drawing/2014/main" id="{B9514BCB-7514-754A-98AF-8E15F13D3FD9}"/>
              </a:ext>
            </a:extLst>
          </p:cNvPr>
          <p:cNvSpPr/>
          <p:nvPr/>
        </p:nvSpPr>
        <p:spPr bwMode="auto">
          <a:xfrm>
            <a:off x="185944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1" name="Rectangle 3920">
            <a:extLst>
              <a:ext uri="{FF2B5EF4-FFF2-40B4-BE49-F238E27FC236}">
                <a16:creationId xmlns:a16="http://schemas.microsoft.com/office/drawing/2014/main" id="{451F7AB9-A51A-7B4E-A5ED-7FF67214B3CD}"/>
              </a:ext>
            </a:extLst>
          </p:cNvPr>
          <p:cNvSpPr/>
          <p:nvPr/>
        </p:nvSpPr>
        <p:spPr bwMode="auto">
          <a:xfrm>
            <a:off x="214631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2" name="Rectangle 3921">
            <a:extLst>
              <a:ext uri="{FF2B5EF4-FFF2-40B4-BE49-F238E27FC236}">
                <a16:creationId xmlns:a16="http://schemas.microsoft.com/office/drawing/2014/main" id="{96EBD067-6011-CC4E-9635-9596118F42CA}"/>
              </a:ext>
            </a:extLst>
          </p:cNvPr>
          <p:cNvSpPr/>
          <p:nvPr/>
        </p:nvSpPr>
        <p:spPr bwMode="auto">
          <a:xfrm>
            <a:off x="238993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4" name="Rectangle 3923">
            <a:extLst>
              <a:ext uri="{FF2B5EF4-FFF2-40B4-BE49-F238E27FC236}">
                <a16:creationId xmlns:a16="http://schemas.microsoft.com/office/drawing/2014/main" id="{3BC6DDFC-AF48-BD41-8159-AE08AA2079AB}"/>
              </a:ext>
            </a:extLst>
          </p:cNvPr>
          <p:cNvSpPr/>
          <p:nvPr/>
        </p:nvSpPr>
        <p:spPr bwMode="auto">
          <a:xfrm>
            <a:off x="276101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9" name="Rectangle 3928">
            <a:extLst>
              <a:ext uri="{FF2B5EF4-FFF2-40B4-BE49-F238E27FC236}">
                <a16:creationId xmlns:a16="http://schemas.microsoft.com/office/drawing/2014/main" id="{A55CA5E8-6341-2148-82C5-BB1FEA45707B}"/>
              </a:ext>
            </a:extLst>
          </p:cNvPr>
          <p:cNvSpPr/>
          <p:nvPr/>
        </p:nvSpPr>
        <p:spPr bwMode="auto">
          <a:xfrm>
            <a:off x="300430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0" name="Rectangle 3929">
            <a:extLst>
              <a:ext uri="{FF2B5EF4-FFF2-40B4-BE49-F238E27FC236}">
                <a16:creationId xmlns:a16="http://schemas.microsoft.com/office/drawing/2014/main" id="{C7A079D8-F2E8-2E4C-9D34-364D49E77904}"/>
              </a:ext>
            </a:extLst>
          </p:cNvPr>
          <p:cNvSpPr/>
          <p:nvPr/>
        </p:nvSpPr>
        <p:spPr bwMode="auto">
          <a:xfrm>
            <a:off x="329117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1" name="Rectangle 3930">
            <a:extLst>
              <a:ext uri="{FF2B5EF4-FFF2-40B4-BE49-F238E27FC236}">
                <a16:creationId xmlns:a16="http://schemas.microsoft.com/office/drawing/2014/main" id="{E7BF6377-6BEE-0A46-B5CD-5C3FE55D6D2F}"/>
              </a:ext>
            </a:extLst>
          </p:cNvPr>
          <p:cNvSpPr/>
          <p:nvPr/>
        </p:nvSpPr>
        <p:spPr bwMode="auto">
          <a:xfrm>
            <a:off x="353479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3" name="Rectangle 3932">
            <a:extLst>
              <a:ext uri="{FF2B5EF4-FFF2-40B4-BE49-F238E27FC236}">
                <a16:creationId xmlns:a16="http://schemas.microsoft.com/office/drawing/2014/main" id="{098D829E-C664-0D43-95FA-0461F4F67073}"/>
              </a:ext>
            </a:extLst>
          </p:cNvPr>
          <p:cNvSpPr/>
          <p:nvPr/>
        </p:nvSpPr>
        <p:spPr bwMode="auto">
          <a:xfrm>
            <a:off x="3885062"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8" name="Rectangle 3937">
            <a:extLst>
              <a:ext uri="{FF2B5EF4-FFF2-40B4-BE49-F238E27FC236}">
                <a16:creationId xmlns:a16="http://schemas.microsoft.com/office/drawing/2014/main" id="{8BEA06D2-FBE7-0348-A64E-16A919CE19D7}"/>
              </a:ext>
            </a:extLst>
          </p:cNvPr>
          <p:cNvSpPr/>
          <p:nvPr/>
        </p:nvSpPr>
        <p:spPr bwMode="auto">
          <a:xfrm>
            <a:off x="4128353"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9" name="Rectangle 3938">
            <a:extLst>
              <a:ext uri="{FF2B5EF4-FFF2-40B4-BE49-F238E27FC236}">
                <a16:creationId xmlns:a16="http://schemas.microsoft.com/office/drawing/2014/main" id="{7064B2E8-E1EE-4E47-BA60-88F3A7F07114}"/>
              </a:ext>
            </a:extLst>
          </p:cNvPr>
          <p:cNvSpPr/>
          <p:nvPr/>
        </p:nvSpPr>
        <p:spPr bwMode="auto">
          <a:xfrm>
            <a:off x="4415221"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0" name="Rectangle 3939">
            <a:extLst>
              <a:ext uri="{FF2B5EF4-FFF2-40B4-BE49-F238E27FC236}">
                <a16:creationId xmlns:a16="http://schemas.microsoft.com/office/drawing/2014/main" id="{68F87608-ECEE-214F-BDDC-AB40B88D0A05}"/>
              </a:ext>
            </a:extLst>
          </p:cNvPr>
          <p:cNvSpPr/>
          <p:nvPr/>
        </p:nvSpPr>
        <p:spPr bwMode="auto">
          <a:xfrm>
            <a:off x="465884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2" name="Rectangle 3941">
            <a:extLst>
              <a:ext uri="{FF2B5EF4-FFF2-40B4-BE49-F238E27FC236}">
                <a16:creationId xmlns:a16="http://schemas.microsoft.com/office/drawing/2014/main" id="{1BF19FDF-C1EA-0640-BABD-70A46C161D43}"/>
              </a:ext>
            </a:extLst>
          </p:cNvPr>
          <p:cNvSpPr/>
          <p:nvPr/>
        </p:nvSpPr>
        <p:spPr bwMode="auto">
          <a:xfrm>
            <a:off x="5041849"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7" name="Rectangle 3946">
            <a:extLst>
              <a:ext uri="{FF2B5EF4-FFF2-40B4-BE49-F238E27FC236}">
                <a16:creationId xmlns:a16="http://schemas.microsoft.com/office/drawing/2014/main" id="{B87F4038-91FD-494A-8452-1BD03CFE7288}"/>
              </a:ext>
            </a:extLst>
          </p:cNvPr>
          <p:cNvSpPr/>
          <p:nvPr/>
        </p:nvSpPr>
        <p:spPr bwMode="auto">
          <a:xfrm>
            <a:off x="5285140"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8" name="Rectangle 3947">
            <a:extLst>
              <a:ext uri="{FF2B5EF4-FFF2-40B4-BE49-F238E27FC236}">
                <a16:creationId xmlns:a16="http://schemas.microsoft.com/office/drawing/2014/main" id="{2949B3A5-4FD6-5F4C-B9F3-A4A07B055633}"/>
              </a:ext>
            </a:extLst>
          </p:cNvPr>
          <p:cNvSpPr/>
          <p:nvPr/>
        </p:nvSpPr>
        <p:spPr bwMode="auto">
          <a:xfrm>
            <a:off x="5572008"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9" name="Rectangle 3948">
            <a:extLst>
              <a:ext uri="{FF2B5EF4-FFF2-40B4-BE49-F238E27FC236}">
                <a16:creationId xmlns:a16="http://schemas.microsoft.com/office/drawing/2014/main" id="{E3F96F95-6B2E-0747-8289-95C2D34892D6}"/>
              </a:ext>
            </a:extLst>
          </p:cNvPr>
          <p:cNvSpPr/>
          <p:nvPr/>
        </p:nvSpPr>
        <p:spPr bwMode="auto">
          <a:xfrm>
            <a:off x="5815627"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1" name="Rectangle 3950">
            <a:extLst>
              <a:ext uri="{FF2B5EF4-FFF2-40B4-BE49-F238E27FC236}">
                <a16:creationId xmlns:a16="http://schemas.microsoft.com/office/drawing/2014/main" id="{8B6DD92F-F69F-1345-B08E-7E5C1B07B43F}"/>
              </a:ext>
            </a:extLst>
          </p:cNvPr>
          <p:cNvSpPr/>
          <p:nvPr/>
        </p:nvSpPr>
        <p:spPr bwMode="auto">
          <a:xfrm>
            <a:off x="6165895"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6" name="Rectangle 3955">
            <a:extLst>
              <a:ext uri="{FF2B5EF4-FFF2-40B4-BE49-F238E27FC236}">
                <a16:creationId xmlns:a16="http://schemas.microsoft.com/office/drawing/2014/main" id="{8BC997C3-48D5-8047-9FDF-E8A9765565BD}"/>
              </a:ext>
            </a:extLst>
          </p:cNvPr>
          <p:cNvSpPr/>
          <p:nvPr/>
        </p:nvSpPr>
        <p:spPr bwMode="auto">
          <a:xfrm>
            <a:off x="6409186"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7" name="Rectangle 3956">
            <a:extLst>
              <a:ext uri="{FF2B5EF4-FFF2-40B4-BE49-F238E27FC236}">
                <a16:creationId xmlns:a16="http://schemas.microsoft.com/office/drawing/2014/main" id="{B5B32E3D-7C29-5E49-82D6-36912B873F89}"/>
              </a:ext>
            </a:extLst>
          </p:cNvPr>
          <p:cNvSpPr/>
          <p:nvPr/>
        </p:nvSpPr>
        <p:spPr bwMode="auto">
          <a:xfrm>
            <a:off x="6696054"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8" name="Rectangle 3957">
            <a:extLst>
              <a:ext uri="{FF2B5EF4-FFF2-40B4-BE49-F238E27FC236}">
                <a16:creationId xmlns:a16="http://schemas.microsoft.com/office/drawing/2014/main" id="{0BAD4B36-77B9-A340-AF17-EB13DF245620}"/>
              </a:ext>
            </a:extLst>
          </p:cNvPr>
          <p:cNvSpPr/>
          <p:nvPr/>
        </p:nvSpPr>
        <p:spPr bwMode="auto">
          <a:xfrm>
            <a:off x="6939673"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0" name="Rectangle 3959">
            <a:extLst>
              <a:ext uri="{FF2B5EF4-FFF2-40B4-BE49-F238E27FC236}">
                <a16:creationId xmlns:a16="http://schemas.microsoft.com/office/drawing/2014/main" id="{69C1F004-DFEB-974B-911B-BD93776CE461}"/>
              </a:ext>
            </a:extLst>
          </p:cNvPr>
          <p:cNvSpPr/>
          <p:nvPr/>
        </p:nvSpPr>
        <p:spPr bwMode="auto">
          <a:xfrm>
            <a:off x="7321029"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5" name="Rectangle 3964">
            <a:extLst>
              <a:ext uri="{FF2B5EF4-FFF2-40B4-BE49-F238E27FC236}">
                <a16:creationId xmlns:a16="http://schemas.microsoft.com/office/drawing/2014/main" id="{8A564CCC-B5D1-CA4F-9571-107C7DE3C432}"/>
              </a:ext>
            </a:extLst>
          </p:cNvPr>
          <p:cNvSpPr/>
          <p:nvPr/>
        </p:nvSpPr>
        <p:spPr bwMode="auto">
          <a:xfrm>
            <a:off x="7564320"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6" name="Rectangle 3965">
            <a:extLst>
              <a:ext uri="{FF2B5EF4-FFF2-40B4-BE49-F238E27FC236}">
                <a16:creationId xmlns:a16="http://schemas.microsoft.com/office/drawing/2014/main" id="{7F03E4BE-C58A-F74D-8501-F898E63DCA3C}"/>
              </a:ext>
            </a:extLst>
          </p:cNvPr>
          <p:cNvSpPr/>
          <p:nvPr/>
        </p:nvSpPr>
        <p:spPr bwMode="auto">
          <a:xfrm>
            <a:off x="7851188"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7" name="Rectangle 3966">
            <a:extLst>
              <a:ext uri="{FF2B5EF4-FFF2-40B4-BE49-F238E27FC236}">
                <a16:creationId xmlns:a16="http://schemas.microsoft.com/office/drawing/2014/main" id="{1FDB7BA1-BE75-C04B-8551-CF6316CDD89F}"/>
              </a:ext>
            </a:extLst>
          </p:cNvPr>
          <p:cNvSpPr/>
          <p:nvPr/>
        </p:nvSpPr>
        <p:spPr bwMode="auto">
          <a:xfrm>
            <a:off x="8094807"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9" name="Rectangle 3968">
            <a:extLst>
              <a:ext uri="{FF2B5EF4-FFF2-40B4-BE49-F238E27FC236}">
                <a16:creationId xmlns:a16="http://schemas.microsoft.com/office/drawing/2014/main" id="{2AAB62B4-B9FA-C64E-90A7-D0B6D90070AF}"/>
              </a:ext>
            </a:extLst>
          </p:cNvPr>
          <p:cNvSpPr/>
          <p:nvPr/>
        </p:nvSpPr>
        <p:spPr bwMode="auto">
          <a:xfrm>
            <a:off x="8445075"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4" name="Rectangle 3973">
            <a:extLst>
              <a:ext uri="{FF2B5EF4-FFF2-40B4-BE49-F238E27FC236}">
                <a16:creationId xmlns:a16="http://schemas.microsoft.com/office/drawing/2014/main" id="{B7CF5114-D493-154B-BA84-6A8ED4FAA2A1}"/>
              </a:ext>
            </a:extLst>
          </p:cNvPr>
          <p:cNvSpPr/>
          <p:nvPr/>
        </p:nvSpPr>
        <p:spPr bwMode="auto">
          <a:xfrm>
            <a:off x="8688366"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5" name="Rectangle 3974">
            <a:extLst>
              <a:ext uri="{FF2B5EF4-FFF2-40B4-BE49-F238E27FC236}">
                <a16:creationId xmlns:a16="http://schemas.microsoft.com/office/drawing/2014/main" id="{7AAD15CA-95FE-694D-B8B9-0C3BD2B584AA}"/>
              </a:ext>
            </a:extLst>
          </p:cNvPr>
          <p:cNvSpPr/>
          <p:nvPr/>
        </p:nvSpPr>
        <p:spPr bwMode="auto">
          <a:xfrm>
            <a:off x="8975234"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6" name="Rectangle 3975">
            <a:extLst>
              <a:ext uri="{FF2B5EF4-FFF2-40B4-BE49-F238E27FC236}">
                <a16:creationId xmlns:a16="http://schemas.microsoft.com/office/drawing/2014/main" id="{189DCB2B-325F-2849-A943-6836249BE2CE}"/>
              </a:ext>
            </a:extLst>
          </p:cNvPr>
          <p:cNvSpPr/>
          <p:nvPr/>
        </p:nvSpPr>
        <p:spPr bwMode="auto">
          <a:xfrm>
            <a:off x="9218853"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8" name="Rectangle 3977">
            <a:extLst>
              <a:ext uri="{FF2B5EF4-FFF2-40B4-BE49-F238E27FC236}">
                <a16:creationId xmlns:a16="http://schemas.microsoft.com/office/drawing/2014/main" id="{6F7EE996-3B9B-604D-B5FE-8357C2A1DFCF}"/>
              </a:ext>
            </a:extLst>
          </p:cNvPr>
          <p:cNvSpPr/>
          <p:nvPr/>
        </p:nvSpPr>
        <p:spPr bwMode="auto">
          <a:xfrm>
            <a:off x="9602789"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3" name="Rectangle 3982">
            <a:extLst>
              <a:ext uri="{FF2B5EF4-FFF2-40B4-BE49-F238E27FC236}">
                <a16:creationId xmlns:a16="http://schemas.microsoft.com/office/drawing/2014/main" id="{04FDB966-E649-AE4E-9B85-53740CEC7697}"/>
              </a:ext>
            </a:extLst>
          </p:cNvPr>
          <p:cNvSpPr/>
          <p:nvPr/>
        </p:nvSpPr>
        <p:spPr bwMode="auto">
          <a:xfrm>
            <a:off x="984608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4" name="Rectangle 3983">
            <a:extLst>
              <a:ext uri="{FF2B5EF4-FFF2-40B4-BE49-F238E27FC236}">
                <a16:creationId xmlns:a16="http://schemas.microsoft.com/office/drawing/2014/main" id="{BF3F633C-DB53-DD44-8E44-69E521EEC82E}"/>
              </a:ext>
            </a:extLst>
          </p:cNvPr>
          <p:cNvSpPr/>
          <p:nvPr/>
        </p:nvSpPr>
        <p:spPr bwMode="auto">
          <a:xfrm>
            <a:off x="10132948"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5" name="Rectangle 3984">
            <a:extLst>
              <a:ext uri="{FF2B5EF4-FFF2-40B4-BE49-F238E27FC236}">
                <a16:creationId xmlns:a16="http://schemas.microsoft.com/office/drawing/2014/main" id="{39BA97B8-57AB-5145-B68E-7AC850CBB0BD}"/>
              </a:ext>
            </a:extLst>
          </p:cNvPr>
          <p:cNvSpPr/>
          <p:nvPr/>
        </p:nvSpPr>
        <p:spPr bwMode="auto">
          <a:xfrm>
            <a:off x="1037656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7" name="Rectangle 3986">
            <a:extLst>
              <a:ext uri="{FF2B5EF4-FFF2-40B4-BE49-F238E27FC236}">
                <a16:creationId xmlns:a16="http://schemas.microsoft.com/office/drawing/2014/main" id="{176D6243-564E-794C-A7F1-C125D9C6F680}"/>
              </a:ext>
            </a:extLst>
          </p:cNvPr>
          <p:cNvSpPr/>
          <p:nvPr/>
        </p:nvSpPr>
        <p:spPr bwMode="auto">
          <a:xfrm>
            <a:off x="1072683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13" name="Group 12">
            <a:extLst>
              <a:ext uri="{FF2B5EF4-FFF2-40B4-BE49-F238E27FC236}">
                <a16:creationId xmlns:a16="http://schemas.microsoft.com/office/drawing/2014/main" id="{706C9367-5353-B949-8E23-C3F89CB2D3C2}"/>
              </a:ext>
            </a:extLst>
          </p:cNvPr>
          <p:cNvGrpSpPr/>
          <p:nvPr/>
        </p:nvGrpSpPr>
        <p:grpSpPr>
          <a:xfrm>
            <a:off x="492111" y="5767352"/>
            <a:ext cx="11247188" cy="441203"/>
            <a:chOff x="492111" y="5767352"/>
            <a:chExt cx="11247188" cy="441203"/>
          </a:xfrm>
        </p:grpSpPr>
        <p:sp>
          <p:nvSpPr>
            <p:cNvPr id="3907" name="Rectangle 3906">
              <a:extLst>
                <a:ext uri="{FF2B5EF4-FFF2-40B4-BE49-F238E27FC236}">
                  <a16:creationId xmlns:a16="http://schemas.microsoft.com/office/drawing/2014/main" id="{EA07DC2E-FBA4-A64F-A172-BD7D625EF644}"/>
                </a:ext>
              </a:extLst>
            </p:cNvPr>
            <p:cNvSpPr/>
            <p:nvPr/>
          </p:nvSpPr>
          <p:spPr bwMode="auto">
            <a:xfrm>
              <a:off x="49211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8" name="Rectangle 3907">
              <a:extLst>
                <a:ext uri="{FF2B5EF4-FFF2-40B4-BE49-F238E27FC236}">
                  <a16:creationId xmlns:a16="http://schemas.microsoft.com/office/drawing/2014/main" id="{F08221C7-D5DB-7D48-BA10-83D82C05FE86}"/>
                </a:ext>
              </a:extLst>
            </p:cNvPr>
            <p:cNvSpPr/>
            <p:nvPr/>
          </p:nvSpPr>
          <p:spPr bwMode="auto">
            <a:xfrm>
              <a:off x="735402"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9" name="Rectangle 3908">
              <a:extLst>
                <a:ext uri="{FF2B5EF4-FFF2-40B4-BE49-F238E27FC236}">
                  <a16:creationId xmlns:a16="http://schemas.microsoft.com/office/drawing/2014/main" id="{96F9B1A4-8C93-3B47-9709-D0D88EB05F4C}"/>
                </a:ext>
              </a:extLst>
            </p:cNvPr>
            <p:cNvSpPr/>
            <p:nvPr/>
          </p:nvSpPr>
          <p:spPr bwMode="auto">
            <a:xfrm>
              <a:off x="1022269"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0" name="Rectangle 3909">
              <a:extLst>
                <a:ext uri="{FF2B5EF4-FFF2-40B4-BE49-F238E27FC236}">
                  <a16:creationId xmlns:a16="http://schemas.microsoft.com/office/drawing/2014/main" id="{749D8B83-A60B-6644-8C11-C6CE793C8A22}"/>
                </a:ext>
              </a:extLst>
            </p:cNvPr>
            <p:cNvSpPr/>
            <p:nvPr/>
          </p:nvSpPr>
          <p:spPr bwMode="auto">
            <a:xfrm>
              <a:off x="1265889"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6" name="Rectangle 3915">
              <a:extLst>
                <a:ext uri="{FF2B5EF4-FFF2-40B4-BE49-F238E27FC236}">
                  <a16:creationId xmlns:a16="http://schemas.microsoft.com/office/drawing/2014/main" id="{0462BCE9-FC6A-D24B-ADE9-5C5CC49270E6}"/>
                </a:ext>
              </a:extLst>
            </p:cNvPr>
            <p:cNvSpPr/>
            <p:nvPr/>
          </p:nvSpPr>
          <p:spPr bwMode="auto">
            <a:xfrm>
              <a:off x="161615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7" name="Rectangle 3916">
              <a:extLst>
                <a:ext uri="{FF2B5EF4-FFF2-40B4-BE49-F238E27FC236}">
                  <a16:creationId xmlns:a16="http://schemas.microsoft.com/office/drawing/2014/main" id="{E31D1230-E802-EE4C-BCF8-47E6CD32DE3F}"/>
                </a:ext>
              </a:extLst>
            </p:cNvPr>
            <p:cNvSpPr/>
            <p:nvPr/>
          </p:nvSpPr>
          <p:spPr bwMode="auto">
            <a:xfrm>
              <a:off x="185944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8" name="Rectangle 3917">
              <a:extLst>
                <a:ext uri="{FF2B5EF4-FFF2-40B4-BE49-F238E27FC236}">
                  <a16:creationId xmlns:a16="http://schemas.microsoft.com/office/drawing/2014/main" id="{1764416A-0AB8-0643-978D-AF4192BFEA3F}"/>
                </a:ext>
              </a:extLst>
            </p:cNvPr>
            <p:cNvSpPr/>
            <p:nvPr/>
          </p:nvSpPr>
          <p:spPr bwMode="auto">
            <a:xfrm>
              <a:off x="214631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9" name="Rectangle 3918">
              <a:extLst>
                <a:ext uri="{FF2B5EF4-FFF2-40B4-BE49-F238E27FC236}">
                  <a16:creationId xmlns:a16="http://schemas.microsoft.com/office/drawing/2014/main" id="{95B2E183-9896-E245-9D00-2470C24EC759}"/>
                </a:ext>
              </a:extLst>
            </p:cNvPr>
            <p:cNvSpPr/>
            <p:nvPr/>
          </p:nvSpPr>
          <p:spPr bwMode="auto">
            <a:xfrm>
              <a:off x="238993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5" name="Rectangle 3924">
              <a:extLst>
                <a:ext uri="{FF2B5EF4-FFF2-40B4-BE49-F238E27FC236}">
                  <a16:creationId xmlns:a16="http://schemas.microsoft.com/office/drawing/2014/main" id="{1DC59C65-F06D-6E4F-9929-5754244B7C29}"/>
                </a:ext>
              </a:extLst>
            </p:cNvPr>
            <p:cNvSpPr/>
            <p:nvPr/>
          </p:nvSpPr>
          <p:spPr bwMode="auto">
            <a:xfrm>
              <a:off x="276101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6" name="Rectangle 3925">
              <a:extLst>
                <a:ext uri="{FF2B5EF4-FFF2-40B4-BE49-F238E27FC236}">
                  <a16:creationId xmlns:a16="http://schemas.microsoft.com/office/drawing/2014/main" id="{62528262-C6B6-1D4F-9FD7-7098F729A177}"/>
                </a:ext>
              </a:extLst>
            </p:cNvPr>
            <p:cNvSpPr/>
            <p:nvPr/>
          </p:nvSpPr>
          <p:spPr bwMode="auto">
            <a:xfrm>
              <a:off x="300430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7" name="Rectangle 3926">
              <a:extLst>
                <a:ext uri="{FF2B5EF4-FFF2-40B4-BE49-F238E27FC236}">
                  <a16:creationId xmlns:a16="http://schemas.microsoft.com/office/drawing/2014/main" id="{2087CEC1-8939-9D4C-BB0E-28D8B4DE5CAB}"/>
                </a:ext>
              </a:extLst>
            </p:cNvPr>
            <p:cNvSpPr/>
            <p:nvPr/>
          </p:nvSpPr>
          <p:spPr bwMode="auto">
            <a:xfrm>
              <a:off x="329117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8" name="Rectangle 3927">
              <a:extLst>
                <a:ext uri="{FF2B5EF4-FFF2-40B4-BE49-F238E27FC236}">
                  <a16:creationId xmlns:a16="http://schemas.microsoft.com/office/drawing/2014/main" id="{034B02EF-F036-E849-86B1-A6E3A5315CCD}"/>
                </a:ext>
              </a:extLst>
            </p:cNvPr>
            <p:cNvSpPr/>
            <p:nvPr/>
          </p:nvSpPr>
          <p:spPr bwMode="auto">
            <a:xfrm>
              <a:off x="353479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4" name="Rectangle 3933">
              <a:extLst>
                <a:ext uri="{FF2B5EF4-FFF2-40B4-BE49-F238E27FC236}">
                  <a16:creationId xmlns:a16="http://schemas.microsoft.com/office/drawing/2014/main" id="{46A94403-81F4-2749-B36C-97CC79DE3BCF}"/>
                </a:ext>
              </a:extLst>
            </p:cNvPr>
            <p:cNvSpPr/>
            <p:nvPr/>
          </p:nvSpPr>
          <p:spPr bwMode="auto">
            <a:xfrm>
              <a:off x="3885063"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5" name="Rectangle 3934">
              <a:extLst>
                <a:ext uri="{FF2B5EF4-FFF2-40B4-BE49-F238E27FC236}">
                  <a16:creationId xmlns:a16="http://schemas.microsoft.com/office/drawing/2014/main" id="{74183BAD-4F2A-4C4E-BDC6-61FFC37ACA16}"/>
                </a:ext>
              </a:extLst>
            </p:cNvPr>
            <p:cNvSpPr/>
            <p:nvPr/>
          </p:nvSpPr>
          <p:spPr bwMode="auto">
            <a:xfrm>
              <a:off x="412835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6" name="Rectangle 3935">
              <a:extLst>
                <a:ext uri="{FF2B5EF4-FFF2-40B4-BE49-F238E27FC236}">
                  <a16:creationId xmlns:a16="http://schemas.microsoft.com/office/drawing/2014/main" id="{13134CCB-F1F8-8F49-9F15-45FE2D86C286}"/>
                </a:ext>
              </a:extLst>
            </p:cNvPr>
            <p:cNvSpPr/>
            <p:nvPr/>
          </p:nvSpPr>
          <p:spPr bwMode="auto">
            <a:xfrm>
              <a:off x="441522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7" name="Rectangle 3936">
              <a:extLst>
                <a:ext uri="{FF2B5EF4-FFF2-40B4-BE49-F238E27FC236}">
                  <a16:creationId xmlns:a16="http://schemas.microsoft.com/office/drawing/2014/main" id="{70F7C76F-9FA8-D949-BF81-742DBE1FA3AD}"/>
                </a:ext>
              </a:extLst>
            </p:cNvPr>
            <p:cNvSpPr/>
            <p:nvPr/>
          </p:nvSpPr>
          <p:spPr bwMode="auto">
            <a:xfrm>
              <a:off x="465884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3" name="Rectangle 3942">
              <a:extLst>
                <a:ext uri="{FF2B5EF4-FFF2-40B4-BE49-F238E27FC236}">
                  <a16:creationId xmlns:a16="http://schemas.microsoft.com/office/drawing/2014/main" id="{04FC89BB-6598-4C45-89EC-0DE2D4A48C18}"/>
                </a:ext>
              </a:extLst>
            </p:cNvPr>
            <p:cNvSpPr/>
            <p:nvPr/>
          </p:nvSpPr>
          <p:spPr bwMode="auto">
            <a:xfrm>
              <a:off x="5041850"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4" name="Rectangle 3943">
              <a:extLst>
                <a:ext uri="{FF2B5EF4-FFF2-40B4-BE49-F238E27FC236}">
                  <a16:creationId xmlns:a16="http://schemas.microsoft.com/office/drawing/2014/main" id="{7BEE7F8C-B5DC-5544-82D1-723C40CD9D0B}"/>
                </a:ext>
              </a:extLst>
            </p:cNvPr>
            <p:cNvSpPr/>
            <p:nvPr/>
          </p:nvSpPr>
          <p:spPr bwMode="auto">
            <a:xfrm>
              <a:off x="5285141"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5" name="Rectangle 3944">
              <a:extLst>
                <a:ext uri="{FF2B5EF4-FFF2-40B4-BE49-F238E27FC236}">
                  <a16:creationId xmlns:a16="http://schemas.microsoft.com/office/drawing/2014/main" id="{7BC9D7F1-35A0-9348-883F-BCB159C9D2DA}"/>
                </a:ext>
              </a:extLst>
            </p:cNvPr>
            <p:cNvSpPr/>
            <p:nvPr/>
          </p:nvSpPr>
          <p:spPr bwMode="auto">
            <a:xfrm>
              <a:off x="557200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6" name="Rectangle 3945">
              <a:extLst>
                <a:ext uri="{FF2B5EF4-FFF2-40B4-BE49-F238E27FC236}">
                  <a16:creationId xmlns:a16="http://schemas.microsoft.com/office/drawing/2014/main" id="{0310DD5E-53B1-C042-87C5-67CAD4CA31CB}"/>
                </a:ext>
              </a:extLst>
            </p:cNvPr>
            <p:cNvSpPr/>
            <p:nvPr/>
          </p:nvSpPr>
          <p:spPr bwMode="auto">
            <a:xfrm>
              <a:off x="581562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2" name="Rectangle 3951">
              <a:extLst>
                <a:ext uri="{FF2B5EF4-FFF2-40B4-BE49-F238E27FC236}">
                  <a16:creationId xmlns:a16="http://schemas.microsoft.com/office/drawing/2014/main" id="{4C877D43-A4EE-484C-B130-CC4EB67645C6}"/>
                </a:ext>
              </a:extLst>
            </p:cNvPr>
            <p:cNvSpPr/>
            <p:nvPr/>
          </p:nvSpPr>
          <p:spPr bwMode="auto">
            <a:xfrm>
              <a:off x="6165896"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3" name="Rectangle 3952">
              <a:extLst>
                <a:ext uri="{FF2B5EF4-FFF2-40B4-BE49-F238E27FC236}">
                  <a16:creationId xmlns:a16="http://schemas.microsoft.com/office/drawing/2014/main" id="{AFEDE01A-3968-474F-8D93-1650162AA529}"/>
                </a:ext>
              </a:extLst>
            </p:cNvPr>
            <p:cNvSpPr/>
            <p:nvPr/>
          </p:nvSpPr>
          <p:spPr bwMode="auto">
            <a:xfrm>
              <a:off x="6409187"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4" name="Rectangle 3953">
              <a:extLst>
                <a:ext uri="{FF2B5EF4-FFF2-40B4-BE49-F238E27FC236}">
                  <a16:creationId xmlns:a16="http://schemas.microsoft.com/office/drawing/2014/main" id="{95105634-A02A-094E-8ACA-CA967A6FB17A}"/>
                </a:ext>
              </a:extLst>
            </p:cNvPr>
            <p:cNvSpPr/>
            <p:nvPr/>
          </p:nvSpPr>
          <p:spPr bwMode="auto">
            <a:xfrm>
              <a:off x="669605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5" name="Rectangle 3954">
              <a:extLst>
                <a:ext uri="{FF2B5EF4-FFF2-40B4-BE49-F238E27FC236}">
                  <a16:creationId xmlns:a16="http://schemas.microsoft.com/office/drawing/2014/main" id="{C16464BA-E113-FE4E-BF30-D5093AC32976}"/>
                </a:ext>
              </a:extLst>
            </p:cNvPr>
            <p:cNvSpPr/>
            <p:nvPr/>
          </p:nvSpPr>
          <p:spPr bwMode="auto">
            <a:xfrm>
              <a:off x="693967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1" name="Rectangle 3960">
              <a:extLst>
                <a:ext uri="{FF2B5EF4-FFF2-40B4-BE49-F238E27FC236}">
                  <a16:creationId xmlns:a16="http://schemas.microsoft.com/office/drawing/2014/main" id="{1D970251-5F18-4E42-BF7A-497919B46EE4}"/>
                </a:ext>
              </a:extLst>
            </p:cNvPr>
            <p:cNvSpPr/>
            <p:nvPr/>
          </p:nvSpPr>
          <p:spPr bwMode="auto">
            <a:xfrm>
              <a:off x="7321030"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2" name="Rectangle 3961">
              <a:extLst>
                <a:ext uri="{FF2B5EF4-FFF2-40B4-BE49-F238E27FC236}">
                  <a16:creationId xmlns:a16="http://schemas.microsoft.com/office/drawing/2014/main" id="{C71954BA-C8F6-384B-AEF6-D600060F4373}"/>
                </a:ext>
              </a:extLst>
            </p:cNvPr>
            <p:cNvSpPr/>
            <p:nvPr/>
          </p:nvSpPr>
          <p:spPr bwMode="auto">
            <a:xfrm>
              <a:off x="7564321"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3" name="Rectangle 3962">
              <a:extLst>
                <a:ext uri="{FF2B5EF4-FFF2-40B4-BE49-F238E27FC236}">
                  <a16:creationId xmlns:a16="http://schemas.microsoft.com/office/drawing/2014/main" id="{52BFE851-ED84-7441-8597-9F799924A6CD}"/>
                </a:ext>
              </a:extLst>
            </p:cNvPr>
            <p:cNvSpPr/>
            <p:nvPr/>
          </p:nvSpPr>
          <p:spPr bwMode="auto">
            <a:xfrm>
              <a:off x="785118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4" name="Rectangle 3963">
              <a:extLst>
                <a:ext uri="{FF2B5EF4-FFF2-40B4-BE49-F238E27FC236}">
                  <a16:creationId xmlns:a16="http://schemas.microsoft.com/office/drawing/2014/main" id="{B3CABA4C-E4E8-2048-A0BE-854CC4F9FF57}"/>
                </a:ext>
              </a:extLst>
            </p:cNvPr>
            <p:cNvSpPr/>
            <p:nvPr/>
          </p:nvSpPr>
          <p:spPr bwMode="auto">
            <a:xfrm>
              <a:off x="809480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0" name="Rectangle 3969">
              <a:extLst>
                <a:ext uri="{FF2B5EF4-FFF2-40B4-BE49-F238E27FC236}">
                  <a16:creationId xmlns:a16="http://schemas.microsoft.com/office/drawing/2014/main" id="{B3BFD064-0B78-C741-8BE6-4D3431ADA53E}"/>
                </a:ext>
              </a:extLst>
            </p:cNvPr>
            <p:cNvSpPr/>
            <p:nvPr/>
          </p:nvSpPr>
          <p:spPr bwMode="auto">
            <a:xfrm>
              <a:off x="8445076"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1" name="Rectangle 3970">
              <a:extLst>
                <a:ext uri="{FF2B5EF4-FFF2-40B4-BE49-F238E27FC236}">
                  <a16:creationId xmlns:a16="http://schemas.microsoft.com/office/drawing/2014/main" id="{67D83B2B-2B38-F04A-8BBA-E7C04C278ECC}"/>
                </a:ext>
              </a:extLst>
            </p:cNvPr>
            <p:cNvSpPr/>
            <p:nvPr/>
          </p:nvSpPr>
          <p:spPr bwMode="auto">
            <a:xfrm>
              <a:off x="8688367"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2" name="Rectangle 3971">
              <a:extLst>
                <a:ext uri="{FF2B5EF4-FFF2-40B4-BE49-F238E27FC236}">
                  <a16:creationId xmlns:a16="http://schemas.microsoft.com/office/drawing/2014/main" id="{0058B565-2557-C944-8742-143D870BC4B7}"/>
                </a:ext>
              </a:extLst>
            </p:cNvPr>
            <p:cNvSpPr/>
            <p:nvPr/>
          </p:nvSpPr>
          <p:spPr bwMode="auto">
            <a:xfrm>
              <a:off x="897523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3" name="Rectangle 3972">
              <a:extLst>
                <a:ext uri="{FF2B5EF4-FFF2-40B4-BE49-F238E27FC236}">
                  <a16:creationId xmlns:a16="http://schemas.microsoft.com/office/drawing/2014/main" id="{688FE7FF-A4BB-D549-B077-E7FDD74923A0}"/>
                </a:ext>
              </a:extLst>
            </p:cNvPr>
            <p:cNvSpPr/>
            <p:nvPr/>
          </p:nvSpPr>
          <p:spPr bwMode="auto">
            <a:xfrm>
              <a:off x="921885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9" name="Rectangle 3978">
              <a:extLst>
                <a:ext uri="{FF2B5EF4-FFF2-40B4-BE49-F238E27FC236}">
                  <a16:creationId xmlns:a16="http://schemas.microsoft.com/office/drawing/2014/main" id="{2F8CA6E9-7AE0-F14D-950A-4C84EF99DF1D}"/>
                </a:ext>
              </a:extLst>
            </p:cNvPr>
            <p:cNvSpPr/>
            <p:nvPr/>
          </p:nvSpPr>
          <p:spPr bwMode="auto">
            <a:xfrm>
              <a:off x="9602790"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0" name="Rectangle 3979">
              <a:extLst>
                <a:ext uri="{FF2B5EF4-FFF2-40B4-BE49-F238E27FC236}">
                  <a16:creationId xmlns:a16="http://schemas.microsoft.com/office/drawing/2014/main" id="{0D5C3E56-ABB0-5C4F-94A7-16F7FC7B3D85}"/>
                </a:ext>
              </a:extLst>
            </p:cNvPr>
            <p:cNvSpPr/>
            <p:nvPr/>
          </p:nvSpPr>
          <p:spPr bwMode="auto">
            <a:xfrm>
              <a:off x="984608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1" name="Rectangle 3980">
              <a:extLst>
                <a:ext uri="{FF2B5EF4-FFF2-40B4-BE49-F238E27FC236}">
                  <a16:creationId xmlns:a16="http://schemas.microsoft.com/office/drawing/2014/main" id="{FB37BA56-8C78-C143-A550-17D5A9695672}"/>
                </a:ext>
              </a:extLst>
            </p:cNvPr>
            <p:cNvSpPr/>
            <p:nvPr/>
          </p:nvSpPr>
          <p:spPr bwMode="auto">
            <a:xfrm>
              <a:off x="1013294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2" name="Rectangle 3981">
              <a:extLst>
                <a:ext uri="{FF2B5EF4-FFF2-40B4-BE49-F238E27FC236}">
                  <a16:creationId xmlns:a16="http://schemas.microsoft.com/office/drawing/2014/main" id="{D8C550CA-AAA3-BF4C-8206-F7706D0D8732}"/>
                </a:ext>
              </a:extLst>
            </p:cNvPr>
            <p:cNvSpPr/>
            <p:nvPr/>
          </p:nvSpPr>
          <p:spPr bwMode="auto">
            <a:xfrm>
              <a:off x="1037656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8" name="Rectangle 3987">
              <a:extLst>
                <a:ext uri="{FF2B5EF4-FFF2-40B4-BE49-F238E27FC236}">
                  <a16:creationId xmlns:a16="http://schemas.microsoft.com/office/drawing/2014/main" id="{BC4305A8-FA89-0045-8165-D33918A34CA9}"/>
                </a:ext>
              </a:extLst>
            </p:cNvPr>
            <p:cNvSpPr/>
            <p:nvPr/>
          </p:nvSpPr>
          <p:spPr bwMode="auto">
            <a:xfrm>
              <a:off x="10726836"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9" name="Rectangle 3988">
              <a:extLst>
                <a:ext uri="{FF2B5EF4-FFF2-40B4-BE49-F238E27FC236}">
                  <a16:creationId xmlns:a16="http://schemas.microsoft.com/office/drawing/2014/main" id="{247DCD82-D30A-D845-8C03-B6A81AC613B7}"/>
                </a:ext>
              </a:extLst>
            </p:cNvPr>
            <p:cNvSpPr/>
            <p:nvPr/>
          </p:nvSpPr>
          <p:spPr bwMode="auto">
            <a:xfrm>
              <a:off x="1097012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90" name="Rectangle 3989">
              <a:extLst>
                <a:ext uri="{FF2B5EF4-FFF2-40B4-BE49-F238E27FC236}">
                  <a16:creationId xmlns:a16="http://schemas.microsoft.com/office/drawing/2014/main" id="{91B67AA2-7A33-C74D-BD91-AC03CD973F72}"/>
                </a:ext>
              </a:extLst>
            </p:cNvPr>
            <p:cNvSpPr/>
            <p:nvPr/>
          </p:nvSpPr>
          <p:spPr bwMode="auto">
            <a:xfrm>
              <a:off x="1125699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91" name="Rectangle 3990">
              <a:extLst>
                <a:ext uri="{FF2B5EF4-FFF2-40B4-BE49-F238E27FC236}">
                  <a16:creationId xmlns:a16="http://schemas.microsoft.com/office/drawing/2014/main" id="{D23D69AF-5CDB-6A43-B1F0-02056E789281}"/>
                </a:ext>
              </a:extLst>
            </p:cNvPr>
            <p:cNvSpPr/>
            <p:nvPr/>
          </p:nvSpPr>
          <p:spPr bwMode="auto">
            <a:xfrm>
              <a:off x="1150061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grpSp>
      <p:sp>
        <p:nvSpPr>
          <p:cNvPr id="3992" name="Rectangle 3991">
            <a:extLst>
              <a:ext uri="{FF2B5EF4-FFF2-40B4-BE49-F238E27FC236}">
                <a16:creationId xmlns:a16="http://schemas.microsoft.com/office/drawing/2014/main" id="{3382A776-34F6-0045-B76E-536D0551D0FA}"/>
              </a:ext>
            </a:extLst>
          </p:cNvPr>
          <p:cNvSpPr/>
          <p:nvPr/>
        </p:nvSpPr>
        <p:spPr bwMode="auto">
          <a:xfrm>
            <a:off x="1097012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93" name="Rectangle 3992">
            <a:extLst>
              <a:ext uri="{FF2B5EF4-FFF2-40B4-BE49-F238E27FC236}">
                <a16:creationId xmlns:a16="http://schemas.microsoft.com/office/drawing/2014/main" id="{30E04A79-8858-CB4C-BFC9-8A4B78F99081}"/>
              </a:ext>
            </a:extLst>
          </p:cNvPr>
          <p:cNvSpPr/>
          <p:nvPr/>
        </p:nvSpPr>
        <p:spPr bwMode="auto">
          <a:xfrm>
            <a:off x="1125699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94" name="Rectangle 3993">
            <a:extLst>
              <a:ext uri="{FF2B5EF4-FFF2-40B4-BE49-F238E27FC236}">
                <a16:creationId xmlns:a16="http://schemas.microsoft.com/office/drawing/2014/main" id="{A8794144-AF46-C940-BA33-B8E078284B02}"/>
              </a:ext>
            </a:extLst>
          </p:cNvPr>
          <p:cNvSpPr/>
          <p:nvPr/>
        </p:nvSpPr>
        <p:spPr bwMode="auto">
          <a:xfrm>
            <a:off x="11500613"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4" name="Group 3">
            <a:extLst>
              <a:ext uri="{FF2B5EF4-FFF2-40B4-BE49-F238E27FC236}">
                <a16:creationId xmlns:a16="http://schemas.microsoft.com/office/drawing/2014/main" id="{999A992E-BB38-CE4E-ACF3-D8D9058AF80F}"/>
              </a:ext>
            </a:extLst>
          </p:cNvPr>
          <p:cNvGrpSpPr/>
          <p:nvPr/>
        </p:nvGrpSpPr>
        <p:grpSpPr>
          <a:xfrm>
            <a:off x="6386967" y="469837"/>
            <a:ext cx="1097280" cy="1121495"/>
            <a:chOff x="6670325" y="113159"/>
            <a:chExt cx="1097280" cy="1121495"/>
          </a:xfrm>
        </p:grpSpPr>
        <p:sp>
          <p:nvSpPr>
            <p:cNvPr id="1803" name="Rectangle 1802">
              <a:extLst>
                <a:ext uri="{FF2B5EF4-FFF2-40B4-BE49-F238E27FC236}">
                  <a16:creationId xmlns:a16="http://schemas.microsoft.com/office/drawing/2014/main" id="{F96F9790-F383-9847-B3BF-7C3C48495220}"/>
                </a:ext>
              </a:extLst>
            </p:cNvPr>
            <p:cNvSpPr/>
            <p:nvPr/>
          </p:nvSpPr>
          <p:spPr bwMode="auto">
            <a:xfrm>
              <a:off x="6670325" y="700907"/>
              <a:ext cx="182880" cy="182880"/>
            </a:xfrm>
            <a:prstGeom prst="rect">
              <a:avLst/>
            </a:prstGeom>
            <a:solidFill>
              <a:schemeClr val="accent1">
                <a:lumMod val="20000"/>
                <a:lumOff val="80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4" name="Rectangle 1803">
              <a:extLst>
                <a:ext uri="{FF2B5EF4-FFF2-40B4-BE49-F238E27FC236}">
                  <a16:creationId xmlns:a16="http://schemas.microsoft.com/office/drawing/2014/main" id="{BBB84FAF-EB77-854A-82D4-82B7BC3A93A1}"/>
                </a:ext>
              </a:extLst>
            </p:cNvPr>
            <p:cNvSpPr/>
            <p:nvPr/>
          </p:nvSpPr>
          <p:spPr bwMode="auto">
            <a:xfrm>
              <a:off x="6670325" y="969935"/>
              <a:ext cx="182880" cy="182880"/>
            </a:xfrm>
            <a:prstGeom prst="rect">
              <a:avLst/>
            </a:prstGeom>
            <a:solidFill>
              <a:schemeClr val="accent3"/>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5" name="Rectangle 1804">
              <a:extLst>
                <a:ext uri="{FF2B5EF4-FFF2-40B4-BE49-F238E27FC236}">
                  <a16:creationId xmlns:a16="http://schemas.microsoft.com/office/drawing/2014/main" id="{8562FBE3-F4C3-944E-8D0D-BB8846A64217}"/>
                </a:ext>
              </a:extLst>
            </p:cNvPr>
            <p:cNvSpPr/>
            <p:nvPr/>
          </p:nvSpPr>
          <p:spPr bwMode="auto">
            <a:xfrm>
              <a:off x="6670325" y="162849"/>
              <a:ext cx="182880" cy="182880"/>
            </a:xfrm>
            <a:prstGeom prst="rect">
              <a:avLst/>
            </a:prstGeom>
            <a:solidFill>
              <a:schemeClr val="accent1"/>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6" name="Rectangle 1805">
              <a:extLst>
                <a:ext uri="{FF2B5EF4-FFF2-40B4-BE49-F238E27FC236}">
                  <a16:creationId xmlns:a16="http://schemas.microsoft.com/office/drawing/2014/main" id="{9A08DE1A-D5F3-554A-B54A-DF57E53DEC77}"/>
                </a:ext>
              </a:extLst>
            </p:cNvPr>
            <p:cNvSpPr/>
            <p:nvPr/>
          </p:nvSpPr>
          <p:spPr bwMode="auto">
            <a:xfrm>
              <a:off x="6670325" y="431878"/>
              <a:ext cx="182880" cy="182880"/>
            </a:xfrm>
            <a:prstGeom prst="rect">
              <a:avLst/>
            </a:prstGeom>
            <a:solidFill>
              <a:schemeClr val="accent1">
                <a:lumMod val="40000"/>
                <a:lumOff val="60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7" name="TextBox 1806">
              <a:extLst>
                <a:ext uri="{FF2B5EF4-FFF2-40B4-BE49-F238E27FC236}">
                  <a16:creationId xmlns:a16="http://schemas.microsoft.com/office/drawing/2014/main" id="{21EC038B-7FD4-5242-8DC3-7BBBCA600D4C}"/>
                </a:ext>
              </a:extLst>
            </p:cNvPr>
            <p:cNvSpPr txBox="1"/>
            <p:nvPr/>
          </p:nvSpPr>
          <p:spPr>
            <a:xfrm>
              <a:off x="6853205" y="113159"/>
              <a:ext cx="914400" cy="307777"/>
            </a:xfrm>
            <a:prstGeom prst="rect">
              <a:avLst/>
            </a:prstGeom>
            <a:noFill/>
          </p:spPr>
          <p:txBody>
            <a:bodyPr wrap="square" rtlCol="0">
              <a:spAutoFit/>
            </a:bodyPr>
            <a:lstStyle/>
            <a:p>
              <a:r>
                <a:rPr lang="en-US" sz="1400" dirty="0"/>
                <a:t>Node</a:t>
              </a:r>
            </a:p>
          </p:txBody>
        </p:sp>
        <p:sp>
          <p:nvSpPr>
            <p:cNvPr id="1808" name="TextBox 1807">
              <a:extLst>
                <a:ext uri="{FF2B5EF4-FFF2-40B4-BE49-F238E27FC236}">
                  <a16:creationId xmlns:a16="http://schemas.microsoft.com/office/drawing/2014/main" id="{A05183ED-7CD4-B24D-96AD-F1C591829089}"/>
                </a:ext>
              </a:extLst>
            </p:cNvPr>
            <p:cNvSpPr txBox="1"/>
            <p:nvPr/>
          </p:nvSpPr>
          <p:spPr>
            <a:xfrm>
              <a:off x="6853205" y="385488"/>
              <a:ext cx="914400" cy="307777"/>
            </a:xfrm>
            <a:prstGeom prst="rect">
              <a:avLst/>
            </a:prstGeom>
            <a:noFill/>
          </p:spPr>
          <p:txBody>
            <a:bodyPr wrap="square" rtlCol="0">
              <a:spAutoFit/>
            </a:bodyPr>
            <a:lstStyle/>
            <a:p>
              <a:r>
                <a:rPr lang="en-US" sz="1400" dirty="0"/>
                <a:t>Socket</a:t>
              </a:r>
            </a:p>
          </p:txBody>
        </p:sp>
        <p:sp>
          <p:nvSpPr>
            <p:cNvPr id="1809" name="TextBox 1808">
              <a:extLst>
                <a:ext uri="{FF2B5EF4-FFF2-40B4-BE49-F238E27FC236}">
                  <a16:creationId xmlns:a16="http://schemas.microsoft.com/office/drawing/2014/main" id="{F4A4F605-E562-1D43-8065-C9149660E801}"/>
                </a:ext>
              </a:extLst>
            </p:cNvPr>
            <p:cNvSpPr txBox="1"/>
            <p:nvPr/>
          </p:nvSpPr>
          <p:spPr>
            <a:xfrm>
              <a:off x="6853205" y="657817"/>
              <a:ext cx="914400" cy="307777"/>
            </a:xfrm>
            <a:prstGeom prst="rect">
              <a:avLst/>
            </a:prstGeom>
            <a:noFill/>
          </p:spPr>
          <p:txBody>
            <a:bodyPr wrap="square" rtlCol="0">
              <a:spAutoFit/>
            </a:bodyPr>
            <a:lstStyle/>
            <a:p>
              <a:r>
                <a:rPr lang="en-US" sz="1400" dirty="0"/>
                <a:t>CPU</a:t>
              </a:r>
            </a:p>
          </p:txBody>
        </p:sp>
        <p:sp>
          <p:nvSpPr>
            <p:cNvPr id="1810" name="TextBox 1809">
              <a:extLst>
                <a:ext uri="{FF2B5EF4-FFF2-40B4-BE49-F238E27FC236}">
                  <a16:creationId xmlns:a16="http://schemas.microsoft.com/office/drawing/2014/main" id="{C83AF1B5-165E-0B4D-A7A7-38FB70D651CD}"/>
                </a:ext>
              </a:extLst>
            </p:cNvPr>
            <p:cNvSpPr txBox="1"/>
            <p:nvPr/>
          </p:nvSpPr>
          <p:spPr>
            <a:xfrm>
              <a:off x="6853205" y="926877"/>
              <a:ext cx="914400" cy="307777"/>
            </a:xfrm>
            <a:prstGeom prst="rect">
              <a:avLst/>
            </a:prstGeom>
            <a:noFill/>
          </p:spPr>
          <p:txBody>
            <a:bodyPr wrap="square" rtlCol="0">
              <a:spAutoFit/>
            </a:bodyPr>
            <a:lstStyle/>
            <a:p>
              <a:r>
                <a:rPr lang="en-US" sz="1400" dirty="0"/>
                <a:t>GPU</a:t>
              </a:r>
            </a:p>
          </p:txBody>
        </p:sp>
      </p:grpSp>
      <p:grpSp>
        <p:nvGrpSpPr>
          <p:cNvPr id="6" name="Group 5">
            <a:extLst>
              <a:ext uri="{FF2B5EF4-FFF2-40B4-BE49-F238E27FC236}">
                <a16:creationId xmlns:a16="http://schemas.microsoft.com/office/drawing/2014/main" id="{66E7C717-5917-1146-913E-470834DD1576}"/>
              </a:ext>
            </a:extLst>
          </p:cNvPr>
          <p:cNvGrpSpPr/>
          <p:nvPr/>
        </p:nvGrpSpPr>
        <p:grpSpPr>
          <a:xfrm>
            <a:off x="8367790" y="432205"/>
            <a:ext cx="3229223" cy="1121495"/>
            <a:chOff x="8373016" y="169068"/>
            <a:chExt cx="3229223" cy="1121495"/>
          </a:xfrm>
        </p:grpSpPr>
        <p:sp>
          <p:nvSpPr>
            <p:cNvPr id="1811" name="Rectangle 1810">
              <a:extLst>
                <a:ext uri="{FF2B5EF4-FFF2-40B4-BE49-F238E27FC236}">
                  <a16:creationId xmlns:a16="http://schemas.microsoft.com/office/drawing/2014/main" id="{87F43533-8BFB-454B-9228-F54B3AFB3D9B}"/>
                </a:ext>
              </a:extLst>
            </p:cNvPr>
            <p:cNvSpPr/>
            <p:nvPr/>
          </p:nvSpPr>
          <p:spPr bwMode="auto">
            <a:xfrm>
              <a:off x="8373016" y="236755"/>
              <a:ext cx="182880" cy="182880"/>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1812" name="Rectangle 1811">
              <a:extLst>
                <a:ext uri="{FF2B5EF4-FFF2-40B4-BE49-F238E27FC236}">
                  <a16:creationId xmlns:a16="http://schemas.microsoft.com/office/drawing/2014/main" id="{B580EE7B-4BDB-554E-9DB7-C20FB6D06420}"/>
                </a:ext>
              </a:extLst>
            </p:cNvPr>
            <p:cNvSpPr/>
            <p:nvPr/>
          </p:nvSpPr>
          <p:spPr bwMode="auto">
            <a:xfrm>
              <a:off x="8373016" y="504936"/>
              <a:ext cx="182880" cy="182880"/>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1813" name="TextBox 1812">
              <a:extLst>
                <a:ext uri="{FF2B5EF4-FFF2-40B4-BE49-F238E27FC236}">
                  <a16:creationId xmlns:a16="http://schemas.microsoft.com/office/drawing/2014/main" id="{63792F21-C1C5-1C4F-A16F-25669791B45C}"/>
                </a:ext>
              </a:extLst>
            </p:cNvPr>
            <p:cNvSpPr txBox="1"/>
            <p:nvPr/>
          </p:nvSpPr>
          <p:spPr>
            <a:xfrm>
              <a:off x="8555896" y="169068"/>
              <a:ext cx="1027258" cy="307777"/>
            </a:xfrm>
            <a:prstGeom prst="rect">
              <a:avLst/>
            </a:prstGeom>
            <a:noFill/>
          </p:spPr>
          <p:txBody>
            <a:bodyPr wrap="square" rtlCol="0">
              <a:spAutoFit/>
            </a:bodyPr>
            <a:lstStyle/>
            <a:p>
              <a:r>
                <a:rPr lang="en-US" sz="1400" dirty="0"/>
                <a:t>CG Analysis</a:t>
              </a:r>
            </a:p>
          </p:txBody>
        </p:sp>
        <p:sp>
          <p:nvSpPr>
            <p:cNvPr id="1814" name="TextBox 1813">
              <a:extLst>
                <a:ext uri="{FF2B5EF4-FFF2-40B4-BE49-F238E27FC236}">
                  <a16:creationId xmlns:a16="http://schemas.microsoft.com/office/drawing/2014/main" id="{12D69F56-FF07-AA47-B631-894AE573673D}"/>
                </a:ext>
              </a:extLst>
            </p:cNvPr>
            <p:cNvSpPr txBox="1"/>
            <p:nvPr/>
          </p:nvSpPr>
          <p:spPr>
            <a:xfrm>
              <a:off x="8555896" y="441397"/>
              <a:ext cx="914400" cy="307777"/>
            </a:xfrm>
            <a:prstGeom prst="rect">
              <a:avLst/>
            </a:prstGeom>
            <a:noFill/>
          </p:spPr>
          <p:txBody>
            <a:bodyPr wrap="square" rtlCol="0">
              <a:spAutoFit/>
            </a:bodyPr>
            <a:lstStyle/>
            <a:p>
              <a:r>
                <a:rPr lang="en-US" sz="1400" dirty="0"/>
                <a:t>CG Run</a:t>
              </a:r>
            </a:p>
          </p:txBody>
        </p:sp>
        <p:sp>
          <p:nvSpPr>
            <p:cNvPr id="1815" name="TextBox 1814">
              <a:extLst>
                <a:ext uri="{FF2B5EF4-FFF2-40B4-BE49-F238E27FC236}">
                  <a16:creationId xmlns:a16="http://schemas.microsoft.com/office/drawing/2014/main" id="{90E77DD9-EDD0-F147-814B-024A0D1CAB57}"/>
                </a:ext>
              </a:extLst>
            </p:cNvPr>
            <p:cNvSpPr txBox="1"/>
            <p:nvPr/>
          </p:nvSpPr>
          <p:spPr>
            <a:xfrm>
              <a:off x="8555896" y="713726"/>
              <a:ext cx="914400" cy="307777"/>
            </a:xfrm>
            <a:prstGeom prst="rect">
              <a:avLst/>
            </a:prstGeom>
            <a:noFill/>
          </p:spPr>
          <p:txBody>
            <a:bodyPr wrap="square" rtlCol="0">
              <a:spAutoFit/>
            </a:bodyPr>
            <a:lstStyle/>
            <a:p>
              <a:r>
                <a:rPr lang="en-US" sz="1400" dirty="0"/>
                <a:t>CG Setup</a:t>
              </a:r>
            </a:p>
          </p:txBody>
        </p:sp>
        <p:sp>
          <p:nvSpPr>
            <p:cNvPr id="1816" name="TextBox 1815">
              <a:extLst>
                <a:ext uri="{FF2B5EF4-FFF2-40B4-BE49-F238E27FC236}">
                  <a16:creationId xmlns:a16="http://schemas.microsoft.com/office/drawing/2014/main" id="{B8F11C8E-6B38-6F43-8958-80EF78D8C455}"/>
                </a:ext>
              </a:extLst>
            </p:cNvPr>
            <p:cNvSpPr txBox="1"/>
            <p:nvPr/>
          </p:nvSpPr>
          <p:spPr>
            <a:xfrm>
              <a:off x="8555896" y="982786"/>
              <a:ext cx="914400" cy="307777"/>
            </a:xfrm>
            <a:prstGeom prst="rect">
              <a:avLst/>
            </a:prstGeom>
            <a:noFill/>
          </p:spPr>
          <p:txBody>
            <a:bodyPr wrap="square" rtlCol="0">
              <a:spAutoFit/>
            </a:bodyPr>
            <a:lstStyle/>
            <a:p>
              <a:r>
                <a:rPr lang="en-US" sz="1400" dirty="0"/>
                <a:t>DDFT</a:t>
              </a:r>
            </a:p>
          </p:txBody>
        </p:sp>
        <p:sp>
          <p:nvSpPr>
            <p:cNvPr id="1817" name="Rectangle 1816">
              <a:extLst>
                <a:ext uri="{FF2B5EF4-FFF2-40B4-BE49-F238E27FC236}">
                  <a16:creationId xmlns:a16="http://schemas.microsoft.com/office/drawing/2014/main" id="{D4C3F2F0-FC0B-284F-9A2B-9725907C8881}"/>
                </a:ext>
              </a:extLst>
            </p:cNvPr>
            <p:cNvSpPr/>
            <p:nvPr/>
          </p:nvSpPr>
          <p:spPr bwMode="auto">
            <a:xfrm>
              <a:off x="8373016" y="773117"/>
              <a:ext cx="182880" cy="182880"/>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18" name="Rectangle 1817">
              <a:extLst>
                <a:ext uri="{FF2B5EF4-FFF2-40B4-BE49-F238E27FC236}">
                  <a16:creationId xmlns:a16="http://schemas.microsoft.com/office/drawing/2014/main" id="{73CA30D0-2380-E947-B2C1-62D65981D44D}"/>
                </a:ext>
              </a:extLst>
            </p:cNvPr>
            <p:cNvSpPr/>
            <p:nvPr/>
          </p:nvSpPr>
          <p:spPr bwMode="auto">
            <a:xfrm>
              <a:off x="8373016" y="1041297"/>
              <a:ext cx="182880" cy="182880"/>
            </a:xfrm>
            <a:prstGeom prst="rect">
              <a:avLst/>
            </a:prstGeom>
            <a:solidFill>
              <a:srgbClr val="7030A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chemeClr val="bg1"/>
                </a:solidFill>
              </a:endParaRPr>
            </a:p>
          </p:txBody>
        </p:sp>
        <p:sp>
          <p:nvSpPr>
            <p:cNvPr id="1819" name="Rectangle 1818">
              <a:extLst>
                <a:ext uri="{FF2B5EF4-FFF2-40B4-BE49-F238E27FC236}">
                  <a16:creationId xmlns:a16="http://schemas.microsoft.com/office/drawing/2014/main" id="{38CF98E5-2E4A-2C4F-8794-07BE156434F6}"/>
                </a:ext>
              </a:extLst>
            </p:cNvPr>
            <p:cNvSpPr/>
            <p:nvPr/>
          </p:nvSpPr>
          <p:spPr bwMode="auto">
            <a:xfrm>
              <a:off x="9661781" y="525869"/>
              <a:ext cx="182880" cy="182880"/>
            </a:xfrm>
            <a:prstGeom prst="rect">
              <a:avLst/>
            </a:prstGeom>
            <a:solidFill>
              <a:schemeClr val="accent6">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20" name="Rectangle 1819">
              <a:extLst>
                <a:ext uri="{FF2B5EF4-FFF2-40B4-BE49-F238E27FC236}">
                  <a16:creationId xmlns:a16="http://schemas.microsoft.com/office/drawing/2014/main" id="{999AC2FA-0983-F041-8393-A20F581107AC}"/>
                </a:ext>
              </a:extLst>
            </p:cNvPr>
            <p:cNvSpPr/>
            <p:nvPr/>
          </p:nvSpPr>
          <p:spPr bwMode="auto">
            <a:xfrm>
              <a:off x="9661781" y="243268"/>
              <a:ext cx="182880" cy="182880"/>
            </a:xfrm>
            <a:prstGeom prst="rect">
              <a:avLst/>
            </a:prstGeom>
            <a:solidFill>
              <a:schemeClr val="accent3">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21" name="Rectangle 1820">
              <a:extLst>
                <a:ext uri="{FF2B5EF4-FFF2-40B4-BE49-F238E27FC236}">
                  <a16:creationId xmlns:a16="http://schemas.microsoft.com/office/drawing/2014/main" id="{C3415F33-6B9D-AC4F-846C-3F484737BE8B}"/>
                </a:ext>
              </a:extLst>
            </p:cNvPr>
            <p:cNvSpPr/>
            <p:nvPr/>
          </p:nvSpPr>
          <p:spPr bwMode="auto">
            <a:xfrm>
              <a:off x="9661781" y="811316"/>
              <a:ext cx="182880" cy="182880"/>
            </a:xfrm>
            <a:prstGeom prst="rect">
              <a:avLst/>
            </a:prstGeom>
            <a:solidFill>
              <a:schemeClr val="accent2">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500" dirty="0">
                <a:solidFill>
                  <a:srgbClr val="000000"/>
                </a:solidFill>
              </a:endParaRPr>
            </a:p>
          </p:txBody>
        </p:sp>
        <p:sp>
          <p:nvSpPr>
            <p:cNvPr id="1823" name="TextBox 1822">
              <a:extLst>
                <a:ext uri="{FF2B5EF4-FFF2-40B4-BE49-F238E27FC236}">
                  <a16:creationId xmlns:a16="http://schemas.microsoft.com/office/drawing/2014/main" id="{7805A842-942B-8041-B0AC-56313B33FAE5}"/>
                </a:ext>
              </a:extLst>
            </p:cNvPr>
            <p:cNvSpPr txBox="1"/>
            <p:nvPr/>
          </p:nvSpPr>
          <p:spPr>
            <a:xfrm>
              <a:off x="9844660" y="467213"/>
              <a:ext cx="1536861" cy="307777"/>
            </a:xfrm>
            <a:prstGeom prst="rect">
              <a:avLst/>
            </a:prstGeom>
            <a:noFill/>
          </p:spPr>
          <p:txBody>
            <a:bodyPr wrap="square" rtlCol="0">
              <a:spAutoFit/>
            </a:bodyPr>
            <a:lstStyle/>
            <a:p>
              <a:r>
                <a:rPr lang="en-US" sz="1400" dirty="0"/>
                <a:t>Patch Creator</a:t>
              </a:r>
            </a:p>
          </p:txBody>
        </p:sp>
        <p:sp>
          <p:nvSpPr>
            <p:cNvPr id="1824" name="TextBox 1823">
              <a:extLst>
                <a:ext uri="{FF2B5EF4-FFF2-40B4-BE49-F238E27FC236}">
                  <a16:creationId xmlns:a16="http://schemas.microsoft.com/office/drawing/2014/main" id="{F9D382D6-4B12-C647-837C-82F909900E1B}"/>
                </a:ext>
              </a:extLst>
            </p:cNvPr>
            <p:cNvSpPr txBox="1"/>
            <p:nvPr/>
          </p:nvSpPr>
          <p:spPr>
            <a:xfrm>
              <a:off x="9844661" y="739542"/>
              <a:ext cx="1253082" cy="307777"/>
            </a:xfrm>
            <a:prstGeom prst="rect">
              <a:avLst/>
            </a:prstGeom>
            <a:noFill/>
          </p:spPr>
          <p:txBody>
            <a:bodyPr wrap="square" rtlCol="0">
              <a:spAutoFit/>
            </a:bodyPr>
            <a:lstStyle/>
            <a:p>
              <a:r>
                <a:rPr lang="en-US" sz="1400" dirty="0" err="1"/>
                <a:t>Databroker</a:t>
              </a:r>
              <a:endParaRPr lang="en-US" sz="1400" dirty="0"/>
            </a:p>
          </p:txBody>
        </p:sp>
        <p:sp>
          <p:nvSpPr>
            <p:cNvPr id="1825" name="TextBox 1824">
              <a:extLst>
                <a:ext uri="{FF2B5EF4-FFF2-40B4-BE49-F238E27FC236}">
                  <a16:creationId xmlns:a16="http://schemas.microsoft.com/office/drawing/2014/main" id="{E25756D4-F315-6343-B4C7-FF70BAAEEE19}"/>
                </a:ext>
              </a:extLst>
            </p:cNvPr>
            <p:cNvSpPr txBox="1"/>
            <p:nvPr/>
          </p:nvSpPr>
          <p:spPr>
            <a:xfrm>
              <a:off x="9844660" y="207703"/>
              <a:ext cx="1757579" cy="307777"/>
            </a:xfrm>
            <a:prstGeom prst="rect">
              <a:avLst/>
            </a:prstGeom>
            <a:noFill/>
          </p:spPr>
          <p:txBody>
            <a:bodyPr wrap="square" rtlCol="0">
              <a:spAutoFit/>
            </a:bodyPr>
            <a:lstStyle/>
            <a:p>
              <a:r>
                <a:rPr lang="en-US" sz="1400" dirty="0"/>
                <a:t>Workflow Manager</a:t>
              </a:r>
            </a:p>
          </p:txBody>
        </p:sp>
      </p:grpSp>
      <p:sp>
        <p:nvSpPr>
          <p:cNvPr id="8" name="TextBox 7">
            <a:extLst>
              <a:ext uri="{FF2B5EF4-FFF2-40B4-BE49-F238E27FC236}">
                <a16:creationId xmlns:a16="http://schemas.microsoft.com/office/drawing/2014/main" id="{DEBDB6C4-80CA-3944-B1DD-DB6EE140864D}"/>
              </a:ext>
            </a:extLst>
          </p:cNvPr>
          <p:cNvSpPr txBox="1"/>
          <p:nvPr/>
        </p:nvSpPr>
        <p:spPr>
          <a:xfrm>
            <a:off x="6261625" y="100080"/>
            <a:ext cx="1923978" cy="369332"/>
          </a:xfrm>
          <a:prstGeom prst="rect">
            <a:avLst/>
          </a:prstGeom>
          <a:noFill/>
        </p:spPr>
        <p:txBody>
          <a:bodyPr wrap="square" rtlCol="0">
            <a:spAutoFit/>
          </a:bodyPr>
          <a:lstStyle/>
          <a:p>
            <a:r>
              <a:rPr lang="en-US" dirty="0"/>
              <a:t>Hardware</a:t>
            </a:r>
          </a:p>
        </p:txBody>
      </p:sp>
      <p:sp>
        <p:nvSpPr>
          <p:cNvPr id="1830" name="TextBox 1829">
            <a:extLst>
              <a:ext uri="{FF2B5EF4-FFF2-40B4-BE49-F238E27FC236}">
                <a16:creationId xmlns:a16="http://schemas.microsoft.com/office/drawing/2014/main" id="{1F81CCFC-6B13-CE47-86EA-9C953B0A0BE5}"/>
              </a:ext>
            </a:extLst>
          </p:cNvPr>
          <p:cNvSpPr txBox="1"/>
          <p:nvPr/>
        </p:nvSpPr>
        <p:spPr>
          <a:xfrm>
            <a:off x="8277390" y="74438"/>
            <a:ext cx="3129906" cy="369332"/>
          </a:xfrm>
          <a:prstGeom prst="rect">
            <a:avLst/>
          </a:prstGeom>
          <a:noFill/>
        </p:spPr>
        <p:txBody>
          <a:bodyPr wrap="square" rtlCol="0">
            <a:spAutoFit/>
          </a:bodyPr>
          <a:lstStyle/>
          <a:p>
            <a:pPr algn="ctr"/>
            <a:r>
              <a:rPr lang="en-US" dirty="0"/>
              <a:t>Jobs</a:t>
            </a:r>
          </a:p>
        </p:txBody>
      </p:sp>
      <p:cxnSp>
        <p:nvCxnSpPr>
          <p:cNvPr id="10" name="Straight Connector 9">
            <a:extLst>
              <a:ext uri="{FF2B5EF4-FFF2-40B4-BE49-F238E27FC236}">
                <a16:creationId xmlns:a16="http://schemas.microsoft.com/office/drawing/2014/main" id="{2705B212-5CFA-5644-834F-E72C7FCEB3D1}"/>
              </a:ext>
            </a:extLst>
          </p:cNvPr>
          <p:cNvCxnSpPr/>
          <p:nvPr/>
        </p:nvCxnSpPr>
        <p:spPr>
          <a:xfrm>
            <a:off x="8337933" y="390445"/>
            <a:ext cx="3006301"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3" name="Straight Connector 1832">
            <a:extLst>
              <a:ext uri="{FF2B5EF4-FFF2-40B4-BE49-F238E27FC236}">
                <a16:creationId xmlns:a16="http://schemas.microsoft.com/office/drawing/2014/main" id="{870A3741-E73A-644B-BF57-60A92E612428}"/>
              </a:ext>
            </a:extLst>
          </p:cNvPr>
          <p:cNvCxnSpPr>
            <a:cxnSpLocks/>
          </p:cNvCxnSpPr>
          <p:nvPr/>
        </p:nvCxnSpPr>
        <p:spPr>
          <a:xfrm>
            <a:off x="6318863" y="410834"/>
            <a:ext cx="972992"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224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9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7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76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6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7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7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7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7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7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7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7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79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79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79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79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80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0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80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80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0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81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8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69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6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69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69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74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73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74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7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74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74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75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75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75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75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7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76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76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767"/>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76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76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77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77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77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77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78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78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786"/>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787"/>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7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79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79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79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79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380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380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3805"/>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3807"/>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381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381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381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904"/>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390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902"/>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897"/>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895"/>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894"/>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89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88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88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88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88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3879"/>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387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87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3875"/>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87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868"/>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867"/>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3866"/>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386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3858"/>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3859"/>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3857"/>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3852"/>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8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3849"/>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3848"/>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384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3841"/>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384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3839"/>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83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383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831"/>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383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3825"/>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3823"/>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3822"/>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382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3816"/>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390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3911"/>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3912"/>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3913"/>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3915"/>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392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3921"/>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3922"/>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392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3929"/>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3930"/>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3931"/>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393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393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393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394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394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3947"/>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3948"/>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3949"/>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3951"/>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3956"/>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3957"/>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3958"/>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396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3965"/>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3966"/>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3967"/>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3969"/>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3974"/>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3975"/>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3976"/>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397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39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39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39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3987"/>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3992"/>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3993"/>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3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P spid="2097" grpId="0" animBg="1"/>
      <p:bldP spid="2098" grpId="0" animBg="1"/>
      <p:bldP spid="2099" grpId="0" animBg="1"/>
      <p:bldP spid="2106" grpId="0" animBg="1"/>
      <p:bldP spid="2107" grpId="0" animBg="1"/>
      <p:bldP spid="2108" grpId="0" animBg="1"/>
      <p:bldP spid="2109" grpId="0" animBg="1"/>
      <p:bldP spid="2110" grpId="0" animBg="1"/>
      <p:bldP spid="2111" grpId="0" animBg="1"/>
      <p:bldP spid="2112" grpId="0" animBg="1"/>
      <p:bldP spid="2113" grpId="0" animBg="1"/>
      <p:bldP spid="2114" grpId="0" animBg="1"/>
      <p:bldP spid="2115" grpId="0" animBg="1"/>
      <p:bldP spid="3587" grpId="0" animBg="1"/>
      <p:bldP spid="3588" grpId="0" animBg="1"/>
      <p:bldP spid="3589" grpId="0" animBg="1"/>
      <p:bldP spid="3590" grpId="0" animBg="1"/>
      <p:bldP spid="3591" grpId="0" animBg="1"/>
      <p:bldP spid="3592" grpId="0" animBg="1"/>
      <p:bldP spid="3593" grpId="0" animBg="1"/>
      <p:bldP spid="3594" grpId="0" animBg="1"/>
      <p:bldP spid="3595" grpId="0" animBg="1"/>
      <p:bldP spid="3596" grpId="0" animBg="1"/>
      <p:bldP spid="3690" grpId="0" animBg="1"/>
      <p:bldP spid="3691" grpId="0" animBg="1"/>
      <p:bldP spid="3692" grpId="0" animBg="1"/>
      <p:bldP spid="3693" grpId="0" animBg="1"/>
      <p:bldP spid="3694" grpId="0" animBg="1"/>
      <p:bldP spid="3695" grpId="0" animBg="1"/>
      <p:bldP spid="3696" grpId="0" animBg="1"/>
      <p:bldP spid="3697" grpId="0" animBg="1"/>
      <p:bldP spid="3735" grpId="0" animBg="1"/>
      <p:bldP spid="3736" grpId="0" animBg="1"/>
      <p:bldP spid="3737" grpId="0" animBg="1"/>
      <p:bldP spid="3738" grpId="0" animBg="1"/>
      <p:bldP spid="3739" grpId="0" animBg="1"/>
      <p:bldP spid="3740" grpId="0" animBg="1"/>
      <p:bldP spid="3741" grpId="0" animBg="1"/>
      <p:bldP spid="3742" grpId="0" animBg="1"/>
      <p:bldP spid="3744" grpId="0" animBg="1"/>
      <p:bldP spid="3745" grpId="0" animBg="1"/>
      <p:bldP spid="3746" grpId="0" animBg="1"/>
      <p:bldP spid="3747" grpId="0" animBg="1"/>
      <p:bldP spid="3748" grpId="0" animBg="1"/>
      <p:bldP spid="3749" grpId="0" animBg="1"/>
      <p:bldP spid="3750" grpId="0" animBg="1"/>
      <p:bldP spid="3751" grpId="0" animBg="1"/>
      <p:bldP spid="3753" grpId="0" animBg="1"/>
      <p:bldP spid="3754" grpId="0" animBg="1"/>
      <p:bldP spid="3755" grpId="0" animBg="1"/>
      <p:bldP spid="3756" grpId="0" animBg="1"/>
      <p:bldP spid="3757" grpId="0" animBg="1"/>
      <p:bldP spid="3758" grpId="0" animBg="1"/>
      <p:bldP spid="3759" grpId="0" animBg="1"/>
      <p:bldP spid="3760" grpId="0" animBg="1"/>
      <p:bldP spid="3762" grpId="0" animBg="1"/>
      <p:bldP spid="3763" grpId="0" animBg="1"/>
      <p:bldP spid="3764" grpId="0" animBg="1"/>
      <p:bldP spid="3765" grpId="0" animBg="1"/>
      <p:bldP spid="3766" grpId="0" animBg="1"/>
      <p:bldP spid="3767" grpId="0" animBg="1"/>
      <p:bldP spid="3768" grpId="0" animBg="1"/>
      <p:bldP spid="3769" grpId="0" animBg="1"/>
      <p:bldP spid="3771" grpId="0" animBg="1"/>
      <p:bldP spid="3772" grpId="0" animBg="1"/>
      <p:bldP spid="3773" grpId="0" animBg="1"/>
      <p:bldP spid="3774" grpId="0" animBg="1"/>
      <p:bldP spid="3775" grpId="0" animBg="1"/>
      <p:bldP spid="3776" grpId="0" animBg="1"/>
      <p:bldP spid="3777" grpId="0" animBg="1"/>
      <p:bldP spid="3778" grpId="0" animBg="1"/>
      <p:bldP spid="3780" grpId="0" animBg="1"/>
      <p:bldP spid="3781" grpId="0" animBg="1"/>
      <p:bldP spid="3782" grpId="0" animBg="1"/>
      <p:bldP spid="3783" grpId="0" animBg="1"/>
      <p:bldP spid="3784" grpId="0" animBg="1"/>
      <p:bldP spid="3785" grpId="0" animBg="1"/>
      <p:bldP spid="3786" grpId="0" animBg="1"/>
      <p:bldP spid="3787" grpId="0" animBg="1"/>
      <p:bldP spid="3789" grpId="0" animBg="1"/>
      <p:bldP spid="3790" grpId="0" animBg="1"/>
      <p:bldP spid="3791" grpId="0" animBg="1"/>
      <p:bldP spid="3792" grpId="0" animBg="1"/>
      <p:bldP spid="3793" grpId="0" animBg="1"/>
      <p:bldP spid="3794" grpId="0" animBg="1"/>
      <p:bldP spid="3795" grpId="0" animBg="1"/>
      <p:bldP spid="3796" grpId="0" animBg="1"/>
      <p:bldP spid="3798" grpId="0" animBg="1"/>
      <p:bldP spid="3799" grpId="0" animBg="1"/>
      <p:bldP spid="3800" grpId="0" animBg="1"/>
      <p:bldP spid="3801" grpId="0" animBg="1"/>
      <p:bldP spid="3802" grpId="0" animBg="1"/>
      <p:bldP spid="3803" grpId="0" animBg="1"/>
      <p:bldP spid="3804" grpId="0" animBg="1"/>
      <p:bldP spid="3805" grpId="0" animBg="1"/>
      <p:bldP spid="3807" grpId="0" animBg="1"/>
      <p:bldP spid="3808" grpId="0" animBg="1"/>
      <p:bldP spid="3809" grpId="0" animBg="1"/>
      <p:bldP spid="3810" grpId="0" animBg="1"/>
      <p:bldP spid="3811" grpId="0" animBg="1"/>
      <p:bldP spid="3812" grpId="0" animBg="1"/>
      <p:bldP spid="3813" grpId="0" animBg="1"/>
      <p:bldP spid="3814" grpId="0" animBg="1"/>
      <p:bldP spid="3816" grpId="0" animBg="1"/>
      <p:bldP spid="3821" grpId="0" animBg="1"/>
      <p:bldP spid="3822" grpId="0" animBg="1"/>
      <p:bldP spid="3823" grpId="0" animBg="1"/>
      <p:bldP spid="3825" grpId="0" animBg="1"/>
      <p:bldP spid="3830" grpId="0" animBg="1"/>
      <p:bldP spid="3831" grpId="0" animBg="1"/>
      <p:bldP spid="3832" grpId="0" animBg="1"/>
      <p:bldP spid="3834" grpId="0" animBg="1"/>
      <p:bldP spid="3839" grpId="0" animBg="1"/>
      <p:bldP spid="3840" grpId="0" animBg="1"/>
      <p:bldP spid="3841" grpId="0" animBg="1"/>
      <p:bldP spid="3843" grpId="0" animBg="1"/>
      <p:bldP spid="3848" grpId="0" animBg="1"/>
      <p:bldP spid="3849" grpId="0" animBg="1"/>
      <p:bldP spid="3850" grpId="0" animBg="1"/>
      <p:bldP spid="3852" grpId="0" animBg="1"/>
      <p:bldP spid="3857" grpId="0" animBg="1"/>
      <p:bldP spid="3858" grpId="0" animBg="1"/>
      <p:bldP spid="3859" grpId="0" animBg="1"/>
      <p:bldP spid="3861" grpId="0" animBg="1"/>
      <p:bldP spid="3866" grpId="0" animBg="1"/>
      <p:bldP spid="3867" grpId="0" animBg="1"/>
      <p:bldP spid="3868" grpId="0" animBg="1"/>
      <p:bldP spid="3870" grpId="0" animBg="1"/>
      <p:bldP spid="3875" grpId="0" animBg="1"/>
      <p:bldP spid="3876" grpId="0" animBg="1"/>
      <p:bldP spid="3877" grpId="0" animBg="1"/>
      <p:bldP spid="3879" grpId="0" animBg="1"/>
      <p:bldP spid="3884" grpId="0" animBg="1"/>
      <p:bldP spid="3885" grpId="0" animBg="1"/>
      <p:bldP spid="3886" grpId="0" animBg="1"/>
      <p:bldP spid="3888" grpId="0" animBg="1"/>
      <p:bldP spid="3893" grpId="0" animBg="1"/>
      <p:bldP spid="3894" grpId="0" animBg="1"/>
      <p:bldP spid="3895" grpId="0" animBg="1"/>
      <p:bldP spid="3897" grpId="0" animBg="1"/>
      <p:bldP spid="3902" grpId="0" animBg="1"/>
      <p:bldP spid="3903" grpId="0" animBg="1"/>
      <p:bldP spid="3904" grpId="0" animBg="1"/>
      <p:bldP spid="3906" grpId="0" animBg="1"/>
      <p:bldP spid="3911" grpId="0" animBg="1"/>
      <p:bldP spid="3912" grpId="0" animBg="1"/>
      <p:bldP spid="3913" grpId="0" animBg="1"/>
      <p:bldP spid="3915" grpId="0" animBg="1"/>
      <p:bldP spid="3920" grpId="0" animBg="1"/>
      <p:bldP spid="3921" grpId="0" animBg="1"/>
      <p:bldP spid="3922" grpId="0" animBg="1"/>
      <p:bldP spid="3924" grpId="0" animBg="1"/>
      <p:bldP spid="3929" grpId="0" animBg="1"/>
      <p:bldP spid="3930" grpId="0" animBg="1"/>
      <p:bldP spid="3931" grpId="0" animBg="1"/>
      <p:bldP spid="3933" grpId="0" animBg="1"/>
      <p:bldP spid="3938" grpId="0" animBg="1"/>
      <p:bldP spid="3939" grpId="0" animBg="1"/>
      <p:bldP spid="3940" grpId="0" animBg="1"/>
      <p:bldP spid="3942" grpId="0" animBg="1"/>
      <p:bldP spid="3947" grpId="0" animBg="1"/>
      <p:bldP spid="3948" grpId="0" animBg="1"/>
      <p:bldP spid="3949" grpId="0" animBg="1"/>
      <p:bldP spid="3951" grpId="0" animBg="1"/>
      <p:bldP spid="3956" grpId="0" animBg="1"/>
      <p:bldP spid="3957" grpId="0" animBg="1"/>
      <p:bldP spid="3958" grpId="0" animBg="1"/>
      <p:bldP spid="3960" grpId="0" animBg="1"/>
      <p:bldP spid="3965" grpId="0" animBg="1"/>
      <p:bldP spid="3966" grpId="0" animBg="1"/>
      <p:bldP spid="3967" grpId="0" animBg="1"/>
      <p:bldP spid="3969" grpId="0" animBg="1"/>
      <p:bldP spid="3974" grpId="0" animBg="1"/>
      <p:bldP spid="3975" grpId="0" animBg="1"/>
      <p:bldP spid="3976" grpId="0" animBg="1"/>
      <p:bldP spid="3978" grpId="0" animBg="1"/>
      <p:bldP spid="3983" grpId="0" animBg="1"/>
      <p:bldP spid="3984" grpId="0" animBg="1"/>
      <p:bldP spid="3985" grpId="0" animBg="1"/>
      <p:bldP spid="3987" grpId="0" animBg="1"/>
      <p:bldP spid="3992" grpId="0" animBg="1"/>
      <p:bldP spid="3993" grpId="0" animBg="1"/>
      <p:bldP spid="399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Automated Testing System (ATS) Overview</a:t>
            </a:r>
          </a:p>
        </p:txBody>
      </p:sp>
      <p:sp>
        <p:nvSpPr>
          <p:cNvPr id="3" name="TextBox 2">
            <a:extLst>
              <a:ext uri="{FF2B5EF4-FFF2-40B4-BE49-F238E27FC236}">
                <a16:creationId xmlns:a16="http://schemas.microsoft.com/office/drawing/2014/main" id="{50946261-C027-7A4E-A638-C55E3372322E}"/>
              </a:ext>
            </a:extLst>
          </p:cNvPr>
          <p:cNvSpPr txBox="1"/>
          <p:nvPr/>
        </p:nvSpPr>
        <p:spPr>
          <a:xfrm>
            <a:off x="5702939" y="1546316"/>
            <a:ext cx="6240378"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“CI for HPC”</a:t>
            </a:r>
          </a:p>
          <a:p>
            <a:pPr marL="285750" indent="-285750">
              <a:buFont typeface="Arial" panose="020B0604020202020204" pitchFamily="34" charset="0"/>
              <a:buChar char="•"/>
            </a:pPr>
            <a:r>
              <a:rPr lang="en-US" sz="2800" dirty="0"/>
              <a:t>Run regression and performance tests of MPI application that may require multiple cores</a:t>
            </a:r>
          </a:p>
          <a:p>
            <a:pPr marL="285750" indent="-285750">
              <a:buFont typeface="Arial" panose="020B0604020202020204" pitchFamily="34" charset="0"/>
              <a:buChar char="•"/>
            </a:pPr>
            <a:r>
              <a:rPr lang="en-US" sz="2800" dirty="0"/>
              <a:t>Test in the same environment (hardware and software) that is used for production runs</a:t>
            </a:r>
          </a:p>
          <a:p>
            <a:pPr marL="285750" indent="-285750">
              <a:buFont typeface="Arial" panose="020B0604020202020204" pitchFamily="34" charset="0"/>
              <a:buChar char="•"/>
            </a:pPr>
            <a:r>
              <a:rPr lang="en-US" sz="2800" dirty="0"/>
              <a:t>Generate nightly reports for developers</a:t>
            </a:r>
          </a:p>
          <a:p>
            <a:pPr marL="285750" indent="-285750">
              <a:buFont typeface="Arial" panose="020B0604020202020204" pitchFamily="34" charset="0"/>
              <a:buChar char="•"/>
            </a:pPr>
            <a:r>
              <a:rPr lang="en-US" sz="2800" dirty="0"/>
              <a:t>Useful for comparing performance when compilers or system software change</a:t>
            </a:r>
          </a:p>
        </p:txBody>
      </p:sp>
      <p:pic>
        <p:nvPicPr>
          <p:cNvPr id="7" name="Graphic 6">
            <a:extLst>
              <a:ext uri="{FF2B5EF4-FFF2-40B4-BE49-F238E27FC236}">
                <a16:creationId xmlns:a16="http://schemas.microsoft.com/office/drawing/2014/main" id="{2B48DF8F-079B-2C47-8F8F-9CEA3782B0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88" y="5438037"/>
            <a:ext cx="3898900" cy="698500"/>
          </a:xfrm>
          <a:prstGeom prst="rect">
            <a:avLst/>
          </a:prstGeom>
        </p:spPr>
      </p:pic>
      <p:pic>
        <p:nvPicPr>
          <p:cNvPr id="9" name="Graphic 8">
            <a:extLst>
              <a:ext uri="{FF2B5EF4-FFF2-40B4-BE49-F238E27FC236}">
                <a16:creationId xmlns:a16="http://schemas.microsoft.com/office/drawing/2014/main" id="{E35DF1A0-A2E0-3B46-859B-7AEFAC0B2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007" y="1632941"/>
            <a:ext cx="2857500" cy="952500"/>
          </a:xfrm>
          <a:prstGeom prst="rect">
            <a:avLst/>
          </a:prstGeom>
        </p:spPr>
      </p:pic>
      <p:pic>
        <p:nvPicPr>
          <p:cNvPr id="11" name="Picture 10">
            <a:extLst>
              <a:ext uri="{FF2B5EF4-FFF2-40B4-BE49-F238E27FC236}">
                <a16:creationId xmlns:a16="http://schemas.microsoft.com/office/drawing/2014/main" id="{E5F2B676-903C-494B-9BB6-323BA058D5C2}"/>
              </a:ext>
            </a:extLst>
          </p:cNvPr>
          <p:cNvPicPr>
            <a:picLocks noChangeAspect="1"/>
          </p:cNvPicPr>
          <p:nvPr/>
        </p:nvPicPr>
        <p:blipFill>
          <a:blip r:embed="rId6"/>
          <a:stretch>
            <a:fillRect/>
          </a:stretch>
        </p:blipFill>
        <p:spPr>
          <a:xfrm>
            <a:off x="-331792" y="2332748"/>
            <a:ext cx="3281670" cy="3281670"/>
          </a:xfrm>
          <a:prstGeom prst="rect">
            <a:avLst/>
          </a:prstGeom>
        </p:spPr>
      </p:pic>
      <p:pic>
        <p:nvPicPr>
          <p:cNvPr id="13" name="Picture 12">
            <a:extLst>
              <a:ext uri="{FF2B5EF4-FFF2-40B4-BE49-F238E27FC236}">
                <a16:creationId xmlns:a16="http://schemas.microsoft.com/office/drawing/2014/main" id="{8BD6C541-F721-FC4E-A0D0-B4EBE70408E1}"/>
              </a:ext>
            </a:extLst>
          </p:cNvPr>
          <p:cNvPicPr>
            <a:picLocks noChangeAspect="1"/>
          </p:cNvPicPr>
          <p:nvPr/>
        </p:nvPicPr>
        <p:blipFill>
          <a:blip r:embed="rId7"/>
          <a:stretch>
            <a:fillRect/>
          </a:stretch>
        </p:blipFill>
        <p:spPr>
          <a:xfrm>
            <a:off x="2421269" y="3131582"/>
            <a:ext cx="2240881" cy="2222954"/>
          </a:xfrm>
          <a:prstGeom prst="rect">
            <a:avLst/>
          </a:prstGeom>
        </p:spPr>
      </p:pic>
      <p:pic>
        <p:nvPicPr>
          <p:cNvPr id="15" name="Picture 14">
            <a:extLst>
              <a:ext uri="{FF2B5EF4-FFF2-40B4-BE49-F238E27FC236}">
                <a16:creationId xmlns:a16="http://schemas.microsoft.com/office/drawing/2014/main" id="{D0B990E9-0CF2-3645-882C-96A8AF465E2A}"/>
              </a:ext>
            </a:extLst>
          </p:cNvPr>
          <p:cNvPicPr>
            <a:picLocks noChangeAspect="1"/>
          </p:cNvPicPr>
          <p:nvPr/>
        </p:nvPicPr>
        <p:blipFill>
          <a:blip r:embed="rId8"/>
          <a:stretch>
            <a:fillRect/>
          </a:stretch>
        </p:blipFill>
        <p:spPr>
          <a:xfrm>
            <a:off x="3541710" y="1445180"/>
            <a:ext cx="1827369" cy="1827369"/>
          </a:xfrm>
          <a:prstGeom prst="rect">
            <a:avLst/>
          </a:prstGeom>
        </p:spPr>
      </p:pic>
    </p:spTree>
    <p:extLst>
      <p:ext uri="{BB962C8B-B14F-4D97-AF65-F5344CB8AC3E}">
        <p14:creationId xmlns:p14="http://schemas.microsoft.com/office/powerpoint/2010/main" val="83454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ATS Scheduling Requirements</a:t>
            </a:r>
          </a:p>
        </p:txBody>
      </p:sp>
      <p:grpSp>
        <p:nvGrpSpPr>
          <p:cNvPr id="8" name="Group 7">
            <a:extLst>
              <a:ext uri="{FF2B5EF4-FFF2-40B4-BE49-F238E27FC236}">
                <a16:creationId xmlns:a16="http://schemas.microsoft.com/office/drawing/2014/main" id="{131A43FA-E2A5-A749-A250-2BFAEE13EF43}"/>
              </a:ext>
            </a:extLst>
          </p:cNvPr>
          <p:cNvGrpSpPr/>
          <p:nvPr/>
        </p:nvGrpSpPr>
        <p:grpSpPr>
          <a:xfrm>
            <a:off x="609600" y="1395663"/>
            <a:ext cx="7368918" cy="4665231"/>
            <a:chOff x="1929087" y="1318661"/>
            <a:chExt cx="7368918" cy="4665231"/>
          </a:xfrm>
        </p:grpSpPr>
        <p:graphicFrame>
          <p:nvGraphicFramePr>
            <p:cNvPr id="5" name="Chart 4">
              <a:extLst>
                <a:ext uri="{FF2B5EF4-FFF2-40B4-BE49-F238E27FC236}">
                  <a16:creationId xmlns:a16="http://schemas.microsoft.com/office/drawing/2014/main" id="{547230C4-D503-C648-8DB8-D9F002CE856E}"/>
                </a:ext>
              </a:extLst>
            </p:cNvPr>
            <p:cNvGraphicFramePr>
              <a:graphicFrameLocks/>
            </p:cNvGraphicFramePr>
            <p:nvPr>
              <p:extLst/>
            </p:nvPr>
          </p:nvGraphicFramePr>
          <p:xfrm>
            <a:off x="2250407" y="1318661"/>
            <a:ext cx="7047598" cy="420356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248D64-184D-A841-BDEA-F421AA5D161C}"/>
                </a:ext>
              </a:extLst>
            </p:cNvPr>
            <p:cNvSpPr txBox="1"/>
            <p:nvPr/>
          </p:nvSpPr>
          <p:spPr>
            <a:xfrm>
              <a:off x="3059230" y="5522227"/>
              <a:ext cx="6073540" cy="461665"/>
            </a:xfrm>
            <a:prstGeom prst="rect">
              <a:avLst/>
            </a:prstGeom>
            <a:noFill/>
          </p:spPr>
          <p:txBody>
            <a:bodyPr wrap="square" rtlCol="0">
              <a:spAutoFit/>
            </a:bodyPr>
            <a:lstStyle/>
            <a:p>
              <a:pPr algn="ctr"/>
              <a:r>
                <a:rPr lang="en-US" sz="2400" b="1" dirty="0"/>
                <a:t>Number of Cores</a:t>
              </a:r>
            </a:p>
          </p:txBody>
        </p:sp>
        <p:sp>
          <p:nvSpPr>
            <p:cNvPr id="7" name="TextBox 6">
              <a:extLst>
                <a:ext uri="{FF2B5EF4-FFF2-40B4-BE49-F238E27FC236}">
                  <a16:creationId xmlns:a16="http://schemas.microsoft.com/office/drawing/2014/main" id="{55751489-6FBB-6B47-9891-4765DBDE11EB}"/>
                </a:ext>
              </a:extLst>
            </p:cNvPr>
            <p:cNvSpPr txBox="1"/>
            <p:nvPr/>
          </p:nvSpPr>
          <p:spPr>
            <a:xfrm rot="16200000">
              <a:off x="566939" y="3189612"/>
              <a:ext cx="3185962" cy="461665"/>
            </a:xfrm>
            <a:prstGeom prst="rect">
              <a:avLst/>
            </a:prstGeom>
            <a:noFill/>
          </p:spPr>
          <p:txBody>
            <a:bodyPr wrap="square" rtlCol="0">
              <a:spAutoFit/>
            </a:bodyPr>
            <a:lstStyle/>
            <a:p>
              <a:pPr algn="ctr"/>
              <a:r>
                <a:rPr lang="en-US" sz="2400" b="1" dirty="0"/>
                <a:t>Count</a:t>
              </a:r>
            </a:p>
          </p:txBody>
        </p:sp>
      </p:grpSp>
      <p:sp>
        <p:nvSpPr>
          <p:cNvPr id="9" name="TextBox 8">
            <a:extLst>
              <a:ext uri="{FF2B5EF4-FFF2-40B4-BE49-F238E27FC236}">
                <a16:creationId xmlns:a16="http://schemas.microsoft.com/office/drawing/2014/main" id="{2961F896-F162-6D46-8BB6-A309ECB8977F}"/>
              </a:ext>
            </a:extLst>
          </p:cNvPr>
          <p:cNvSpPr txBox="1"/>
          <p:nvPr/>
        </p:nvSpPr>
        <p:spPr>
          <a:xfrm>
            <a:off x="7978518" y="1904465"/>
            <a:ext cx="385093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Launch all tasks without oversubscribing cores</a:t>
            </a:r>
          </a:p>
          <a:p>
            <a:pPr marL="285750" indent="-285750">
              <a:buFont typeface="Arial" panose="020B0604020202020204" pitchFamily="34" charset="0"/>
              <a:buChar char="•"/>
            </a:pPr>
            <a:r>
              <a:rPr lang="en-US" sz="2400" dirty="0"/>
              <a:t>Minimize wall time of testing suite</a:t>
            </a:r>
          </a:p>
          <a:p>
            <a:pPr marL="285750" indent="-285750">
              <a:buFont typeface="Arial" panose="020B0604020202020204" pitchFamily="34" charset="0"/>
              <a:buChar char="•"/>
            </a:pPr>
            <a:r>
              <a:rPr lang="en-US" sz="2400" dirty="0"/>
              <a:t>Maximize resource utilization</a:t>
            </a:r>
          </a:p>
          <a:p>
            <a:pPr marL="285750" indent="-285750">
              <a:buFont typeface="Arial" panose="020B0604020202020204" pitchFamily="34" charset="0"/>
              <a:buChar char="•"/>
            </a:pPr>
            <a:r>
              <a:rPr lang="en-US" sz="2400" dirty="0"/>
              <a:t>Portable across multiple schedulers and resource managers</a:t>
            </a:r>
          </a:p>
        </p:txBody>
      </p:sp>
    </p:spTree>
    <p:extLst>
      <p:ext uri="{BB962C8B-B14F-4D97-AF65-F5344CB8AC3E}">
        <p14:creationId xmlns:p14="http://schemas.microsoft.com/office/powerpoint/2010/main" val="1056839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5596-EAAE-0345-9BFD-4FA0EB45EC8E}"/>
              </a:ext>
            </a:extLst>
          </p:cNvPr>
          <p:cNvSpPr>
            <a:spLocks noGrp="1"/>
          </p:cNvSpPr>
          <p:nvPr>
            <p:ph type="title"/>
          </p:nvPr>
        </p:nvSpPr>
        <p:spPr/>
        <p:txBody>
          <a:bodyPr/>
          <a:lstStyle/>
          <a:p>
            <a:r>
              <a:rPr lang="en-US" dirty="0"/>
              <a:t>ATS Scheduling Requirements</a:t>
            </a:r>
          </a:p>
        </p:txBody>
      </p:sp>
      <p:grpSp>
        <p:nvGrpSpPr>
          <p:cNvPr id="3" name="Group 2">
            <a:extLst>
              <a:ext uri="{FF2B5EF4-FFF2-40B4-BE49-F238E27FC236}">
                <a16:creationId xmlns:a16="http://schemas.microsoft.com/office/drawing/2014/main" id="{4938559A-6F0D-DB47-BF67-FD70FF6E8757}"/>
              </a:ext>
            </a:extLst>
          </p:cNvPr>
          <p:cNvGrpSpPr/>
          <p:nvPr/>
        </p:nvGrpSpPr>
        <p:grpSpPr>
          <a:xfrm>
            <a:off x="1538266" y="2246514"/>
            <a:ext cx="2851222" cy="3567135"/>
            <a:chOff x="528188" y="1469097"/>
            <a:chExt cx="1811600" cy="2197466"/>
          </a:xfrm>
        </p:grpSpPr>
        <p:sp>
          <p:nvSpPr>
            <p:cNvPr id="4" name="Rectangle 3">
              <a:extLst>
                <a:ext uri="{FF2B5EF4-FFF2-40B4-BE49-F238E27FC236}">
                  <a16:creationId xmlns:a16="http://schemas.microsoft.com/office/drawing/2014/main" id="{170D1B58-3C0B-6B41-9473-BF6348CACE4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 name="Rectangle 4">
              <a:extLst>
                <a:ext uri="{FF2B5EF4-FFF2-40B4-BE49-F238E27FC236}">
                  <a16:creationId xmlns:a16="http://schemas.microsoft.com/office/drawing/2014/main" id="{2E953E7C-7814-E243-BC2A-F004D977B25A}"/>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9F9AD4AA-9691-0C4D-B864-C2E4856F6C6B}"/>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CAAA0849-6121-0B44-9F45-BBFF5E5A241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F58D2ED1-00FB-A24A-B323-EB085F8A2452}"/>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43695544-6592-2145-97CC-1CB925DA834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47197C3D-EBFE-1F43-8F34-9A82017D6AB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0A415905-7D6A-774A-8EDE-37CB6F56602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1FA1F31E-377F-8044-9BDE-7C7E5C95BE2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F1225E7B-BA0F-A44D-8957-66483906A65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C361AF30-76E9-584E-AFAC-2938787DFB8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FE3E57C8-3EA4-CF40-9EAA-EB76B8BDF64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5CD8DD8A-B8AE-7340-939D-5D54C917957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881F7B29-2E6C-084D-AC5F-2CE99A1B69D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B79C980B-DCCA-D942-9C36-75FCBBDE878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B45D1E58-FA2E-0549-9CDE-60045C3F657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44C19E38-1BDD-F04B-9CAE-31BE384735E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DCFA91B-375C-CE40-B6BE-6D459B2BD38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804F339C-D87A-994B-9D8A-E74CFB02732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CE9880CA-9B72-DA44-9F45-F611BAAA996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567B5202-FC1C-7446-B2F2-DE07F1828D4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4DE79A94-D4EF-984D-B8F6-6F163A9E3F4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39FCE8E6-3181-C84F-8BC2-7CEEB05249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87E59793-9ECC-F14A-99E4-59738DCFCE1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B7031494-84F7-BF4B-A58D-C84858B4180E}"/>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0DD8E660-C097-D04E-8282-B19C0DFBF78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BB2E40EF-6005-BB49-93A4-0809EFEE369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40BBA511-8B94-9A47-BCFF-757FF51636D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FE2BB23-64BB-EF4E-8249-5756758FFA6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DFAAF4B9-A2BB-6B4F-9AFD-6FD1F51EAE2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E0193DA8-5DE4-AF4B-8AA9-278803882D0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275BD441-1649-034B-9A43-F10659422D8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76C9C515-3193-2648-9DCA-BAB1A0F29C8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9F247183-AA7B-BA46-93E2-7AE275BB544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A83F8FC9-B54B-934E-8FBB-5FF90EB2867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F0F030A-2492-794D-A50E-E839BDC1CEA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377B5128-B2E3-DF43-BB43-8182DBE3CF5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5F17F649-1927-8B4F-A10E-C33D1DE5EC6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67082050-1EA7-AF4A-8425-534105C061B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131D98BF-ED0E-AD46-B47F-F1E8534BB30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4C21A1ED-F70A-7A4C-BBC7-056F3F508ED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2B8A66B6-D763-974E-BC0D-4953BBCB17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0596AECA-9176-C241-9915-F077FBB7C32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BE789CA4-D29A-FE40-805E-565A38BB2F2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31501D02-592B-D042-AEEC-4C217672223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DEC787B2-5A4F-0F4E-87B0-9FB62884EB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8" name="Rectangle 7">
              <a:extLst>
                <a:ext uri="{FF2B5EF4-FFF2-40B4-BE49-F238E27FC236}">
                  <a16:creationId xmlns:a16="http://schemas.microsoft.com/office/drawing/2014/main" id="{02A3412D-DD09-8842-A8B2-962F8FBB3DFA}"/>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ectangle 8">
              <a:extLst>
                <a:ext uri="{FF2B5EF4-FFF2-40B4-BE49-F238E27FC236}">
                  <a16:creationId xmlns:a16="http://schemas.microsoft.com/office/drawing/2014/main" id="{0CB1619C-5A28-5A45-ADFA-7173B00F836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Rectangle 9">
              <a:extLst>
                <a:ext uri="{FF2B5EF4-FFF2-40B4-BE49-F238E27FC236}">
                  <a16:creationId xmlns:a16="http://schemas.microsoft.com/office/drawing/2014/main" id="{42EE40C5-56C0-9148-8A09-F4219841FC8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3" name="Group 52">
            <a:extLst>
              <a:ext uri="{FF2B5EF4-FFF2-40B4-BE49-F238E27FC236}">
                <a16:creationId xmlns:a16="http://schemas.microsoft.com/office/drawing/2014/main" id="{55321C54-D728-294B-9F37-C360462EA1BE}"/>
              </a:ext>
            </a:extLst>
          </p:cNvPr>
          <p:cNvGrpSpPr/>
          <p:nvPr/>
        </p:nvGrpSpPr>
        <p:grpSpPr>
          <a:xfrm>
            <a:off x="7639078" y="2246514"/>
            <a:ext cx="2851222" cy="3567135"/>
            <a:chOff x="528188" y="1469097"/>
            <a:chExt cx="1811600" cy="2197466"/>
          </a:xfrm>
        </p:grpSpPr>
        <p:sp>
          <p:nvSpPr>
            <p:cNvPr id="54" name="Rectangle 53">
              <a:extLst>
                <a:ext uri="{FF2B5EF4-FFF2-40B4-BE49-F238E27FC236}">
                  <a16:creationId xmlns:a16="http://schemas.microsoft.com/office/drawing/2014/main" id="{983924E2-59A4-3D42-A187-A9D5FDB6895E}"/>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FD23E426-924B-7548-B2EE-0B5534397AF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56" name="Group 55">
              <a:extLst>
                <a:ext uri="{FF2B5EF4-FFF2-40B4-BE49-F238E27FC236}">
                  <a16:creationId xmlns:a16="http://schemas.microsoft.com/office/drawing/2014/main" id="{CD7A74E9-8F4C-C04F-B9AC-7E0E5F171BE4}"/>
                </a:ext>
              </a:extLst>
            </p:cNvPr>
            <p:cNvGrpSpPr/>
            <p:nvPr/>
          </p:nvGrpSpPr>
          <p:grpSpPr>
            <a:xfrm>
              <a:off x="616868" y="1542708"/>
              <a:ext cx="770103" cy="1598712"/>
              <a:chOff x="717550" y="1713972"/>
              <a:chExt cx="523876" cy="1026052"/>
            </a:xfrm>
          </p:grpSpPr>
          <p:sp>
            <p:nvSpPr>
              <p:cNvPr id="82" name="Rectangle 81">
                <a:extLst>
                  <a:ext uri="{FF2B5EF4-FFF2-40B4-BE49-F238E27FC236}">
                    <a16:creationId xmlns:a16="http://schemas.microsoft.com/office/drawing/2014/main" id="{091D1427-7E8C-8C4A-8461-908BF7FA636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F67BD34C-8320-264A-B66D-2ED34677DBF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50D12CED-CC6D-4E4B-8D30-03839F28088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689472AA-3761-6449-89C6-18828E9441A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DE6EF7FF-3EF2-F742-8F8E-1CA107C88FF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7" name="Rectangle 86">
                <a:extLst>
                  <a:ext uri="{FF2B5EF4-FFF2-40B4-BE49-F238E27FC236}">
                    <a16:creationId xmlns:a16="http://schemas.microsoft.com/office/drawing/2014/main" id="{4594A195-748D-9A4C-904C-928D8CEDD6D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8" name="Rectangle 87">
                <a:extLst>
                  <a:ext uri="{FF2B5EF4-FFF2-40B4-BE49-F238E27FC236}">
                    <a16:creationId xmlns:a16="http://schemas.microsoft.com/office/drawing/2014/main" id="{7B886766-D52B-E441-95AF-9E1D247F5EC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9" name="Rectangle 88">
                <a:extLst>
                  <a:ext uri="{FF2B5EF4-FFF2-40B4-BE49-F238E27FC236}">
                    <a16:creationId xmlns:a16="http://schemas.microsoft.com/office/drawing/2014/main" id="{98E7B224-7628-034D-9A02-C062A4E3460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0" name="Rectangle 89">
                <a:extLst>
                  <a:ext uri="{FF2B5EF4-FFF2-40B4-BE49-F238E27FC236}">
                    <a16:creationId xmlns:a16="http://schemas.microsoft.com/office/drawing/2014/main" id="{9BDD7CF3-B133-E84F-BED7-7708881DFAC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1" name="Rectangle 90">
                <a:extLst>
                  <a:ext uri="{FF2B5EF4-FFF2-40B4-BE49-F238E27FC236}">
                    <a16:creationId xmlns:a16="http://schemas.microsoft.com/office/drawing/2014/main" id="{178AC10D-2951-9F45-9606-A2DC8A7DC8D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E3B0F8FA-4189-BC45-B97D-CFDFB9F3979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05E1BA1B-6554-C549-AF61-8F1DB0C5D67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D31810AA-228C-1E4A-B268-EA0002D16E9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04EF4347-444E-9744-BC97-01857486E69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F6157B3E-D0AE-0444-BA9F-E8362C65E05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AB5AB47D-4988-AC44-A11B-18E6E75073A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F25E9DFB-4403-7540-847E-09DE7AA2E0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93D58CEA-B68E-3B4E-BC6A-D95511784B6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DC9582C6-C030-5943-8B9E-F73C2307A8C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F8D189FA-2772-5B4F-A509-43C54B24F16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9DB6E200-FC57-364C-9988-F0582A60627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7" name="Group 56">
              <a:extLst>
                <a:ext uri="{FF2B5EF4-FFF2-40B4-BE49-F238E27FC236}">
                  <a16:creationId xmlns:a16="http://schemas.microsoft.com/office/drawing/2014/main" id="{D4248720-E082-7F44-BCEF-8E0D9B03F115}"/>
                </a:ext>
              </a:extLst>
            </p:cNvPr>
            <p:cNvGrpSpPr/>
            <p:nvPr/>
          </p:nvGrpSpPr>
          <p:grpSpPr>
            <a:xfrm>
              <a:off x="1492714" y="1542708"/>
              <a:ext cx="770103" cy="1598712"/>
              <a:chOff x="717550" y="1713972"/>
              <a:chExt cx="523876" cy="1026052"/>
            </a:xfrm>
          </p:grpSpPr>
          <p:sp>
            <p:nvSpPr>
              <p:cNvPr id="61" name="Rectangle 60">
                <a:extLst>
                  <a:ext uri="{FF2B5EF4-FFF2-40B4-BE49-F238E27FC236}">
                    <a16:creationId xmlns:a16="http://schemas.microsoft.com/office/drawing/2014/main" id="{E056104B-9EEA-AA4D-9013-DD65CDE2B0C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7E4E1189-4F83-E04A-A13B-89F8E561701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7B72FC33-FED0-3043-B84D-366ADE5DE51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22573328-CDE3-244E-8CBA-A71FA35547B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C86ABEDD-B063-E44D-9A57-55F4B27474C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062097A8-DB98-2F4F-8A87-5A1387B1B25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A5FC334C-663C-C44E-B45A-7BD0B92AB1C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4FDCEDD0-C4AC-C34C-9CBB-BD216492C11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76329227-AFE5-ED41-8F71-8574F7DE77C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CDB0A2F-53F3-844B-945B-7553D0E3495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3B3D0D26-8300-9246-B20D-DD470B6DF41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5CBEB68B-CAAF-1B43-9BD9-315707F624C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D7404247-542E-F74C-82DD-8779156D41B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1372D21-EA85-3A4E-B36F-B96F094C01D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2C6E63C2-52F2-C24E-87FD-8A3CE6BC57A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CD9F9946-3877-D541-A833-18CAA85216A8}"/>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4EC4EDD0-9AE1-8743-861E-F13E151535A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DAF7D6C4-F163-234F-B73E-030FA18508E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6DCE853D-CE75-5A45-B54E-1FAB1D5321C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2DA2929-3DDE-C74D-AF6B-9EAAA152622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2628BC6-5B38-CC4D-A15E-D7B71FD8AE3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58" name="Rectangle 57">
              <a:extLst>
                <a:ext uri="{FF2B5EF4-FFF2-40B4-BE49-F238E27FC236}">
                  <a16:creationId xmlns:a16="http://schemas.microsoft.com/office/drawing/2014/main" id="{953CAC5A-38A2-0B4F-9DFB-6FF86212E58C}"/>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64217FAA-2247-B841-9B0E-0E8802D024C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2D0E08C1-8175-4E4A-846F-51C457306E2D}"/>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03" name="TextBox 102">
            <a:extLst>
              <a:ext uri="{FF2B5EF4-FFF2-40B4-BE49-F238E27FC236}">
                <a16:creationId xmlns:a16="http://schemas.microsoft.com/office/drawing/2014/main" id="{ADE355F3-3F85-DD4C-9439-FF5C56E45992}"/>
              </a:ext>
            </a:extLst>
          </p:cNvPr>
          <p:cNvSpPr txBox="1"/>
          <p:nvPr/>
        </p:nvSpPr>
        <p:spPr>
          <a:xfrm>
            <a:off x="662378" y="1522021"/>
            <a:ext cx="4602997" cy="646331"/>
          </a:xfrm>
          <a:prstGeom prst="rect">
            <a:avLst/>
          </a:prstGeom>
          <a:noFill/>
        </p:spPr>
        <p:txBody>
          <a:bodyPr wrap="square" rtlCol="0">
            <a:spAutoFit/>
          </a:bodyPr>
          <a:lstStyle/>
          <a:p>
            <a:pPr algn="ctr"/>
            <a:r>
              <a:rPr lang="en-US" dirty="0"/>
              <a:t>Traditional HPC Scheduler’s </a:t>
            </a:r>
          </a:p>
          <a:p>
            <a:pPr algn="ctr"/>
            <a:r>
              <a:rPr lang="en-US" dirty="0"/>
              <a:t>Job Step Packing</a:t>
            </a:r>
          </a:p>
        </p:txBody>
      </p:sp>
      <p:sp>
        <p:nvSpPr>
          <p:cNvPr id="104" name="TextBox 103">
            <a:extLst>
              <a:ext uri="{FF2B5EF4-FFF2-40B4-BE49-F238E27FC236}">
                <a16:creationId xmlns:a16="http://schemas.microsoft.com/office/drawing/2014/main" id="{1A2E1674-D01F-C74B-847B-C73913A61C58}"/>
              </a:ext>
            </a:extLst>
          </p:cNvPr>
          <p:cNvSpPr txBox="1"/>
          <p:nvPr/>
        </p:nvSpPr>
        <p:spPr>
          <a:xfrm>
            <a:off x="6984041" y="1799020"/>
            <a:ext cx="4161295" cy="369332"/>
          </a:xfrm>
          <a:prstGeom prst="rect">
            <a:avLst/>
          </a:prstGeom>
          <a:noFill/>
        </p:spPr>
        <p:txBody>
          <a:bodyPr wrap="square" rtlCol="0">
            <a:spAutoFit/>
          </a:bodyPr>
          <a:lstStyle/>
          <a:p>
            <a:pPr algn="ctr"/>
            <a:r>
              <a:rPr lang="en-US" dirty="0"/>
              <a:t>Flux’s “Job Step” Packing</a:t>
            </a:r>
          </a:p>
        </p:txBody>
      </p:sp>
      <p:sp>
        <p:nvSpPr>
          <p:cNvPr id="105" name="Rectangle 104">
            <a:extLst>
              <a:ext uri="{FF2B5EF4-FFF2-40B4-BE49-F238E27FC236}">
                <a16:creationId xmlns:a16="http://schemas.microsoft.com/office/drawing/2014/main" id="{7A620C15-05CC-544E-B89B-EA2430D00C35}"/>
              </a:ext>
            </a:extLst>
          </p:cNvPr>
          <p:cNvSpPr/>
          <p:nvPr/>
        </p:nvSpPr>
        <p:spPr bwMode="auto">
          <a:xfrm>
            <a:off x="1677837" y="2366006"/>
            <a:ext cx="1212042" cy="2595181"/>
          </a:xfrm>
          <a:prstGeom prst="rect">
            <a:avLst/>
          </a:prstGeom>
          <a:solidFill>
            <a:schemeClr val="bg2">
              <a:lumMod val="50000"/>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3605DFD-9E25-9244-A7FE-5473A13A0BF6}"/>
              </a:ext>
            </a:extLst>
          </p:cNvPr>
          <p:cNvSpPr/>
          <p:nvPr/>
        </p:nvSpPr>
        <p:spPr bwMode="auto">
          <a:xfrm rot="5400000">
            <a:off x="1733017" y="2316576"/>
            <a:ext cx="1101683" cy="1212041"/>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6D291E1E-4BF1-2A47-9932-223AEB3820F3}"/>
              </a:ext>
            </a:extLst>
          </p:cNvPr>
          <p:cNvSpPr/>
          <p:nvPr/>
        </p:nvSpPr>
        <p:spPr bwMode="auto">
          <a:xfrm>
            <a:off x="1686147" y="4114635"/>
            <a:ext cx="1984488" cy="1699014"/>
          </a:xfrm>
          <a:prstGeom prst="rect">
            <a:avLst/>
          </a:prstGeom>
          <a:solidFill>
            <a:srgbClr val="FFC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D3C69331-9D66-F745-AC4B-024CC3CF608A}"/>
              </a:ext>
            </a:extLst>
          </p:cNvPr>
          <p:cNvSpPr/>
          <p:nvPr/>
        </p:nvSpPr>
        <p:spPr bwMode="auto">
          <a:xfrm>
            <a:off x="1662198" y="4645223"/>
            <a:ext cx="623288" cy="1166054"/>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F1E30EF4-AD70-E247-BA05-19BC7A397DD2}"/>
              </a:ext>
            </a:extLst>
          </p:cNvPr>
          <p:cNvSpPr/>
          <p:nvPr/>
        </p:nvSpPr>
        <p:spPr bwMode="auto">
          <a:xfrm rot="5400000">
            <a:off x="8835035" y="2604757"/>
            <a:ext cx="494263" cy="2605641"/>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D4971864-5CE0-D04A-B226-4541AB374704}"/>
              </a:ext>
            </a:extLst>
          </p:cNvPr>
          <p:cNvSpPr/>
          <p:nvPr/>
        </p:nvSpPr>
        <p:spPr bwMode="auto">
          <a:xfrm>
            <a:off x="8384670" y="4154707"/>
            <a:ext cx="1984488" cy="1648364"/>
          </a:xfrm>
          <a:prstGeom prst="rect">
            <a:avLst/>
          </a:prstGeom>
          <a:solidFill>
            <a:srgbClr val="FFC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2" name="Rectangle 111">
            <a:extLst>
              <a:ext uri="{FF2B5EF4-FFF2-40B4-BE49-F238E27FC236}">
                <a16:creationId xmlns:a16="http://schemas.microsoft.com/office/drawing/2014/main" id="{DCCEE416-20FE-3A4E-8A95-03D54BB8B2F8}"/>
              </a:ext>
            </a:extLst>
          </p:cNvPr>
          <p:cNvSpPr/>
          <p:nvPr/>
        </p:nvSpPr>
        <p:spPr bwMode="auto">
          <a:xfrm>
            <a:off x="7772556" y="4598063"/>
            <a:ext cx="623288" cy="1202570"/>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B2A76B83-5F02-5246-829C-640B9ACA2345}"/>
              </a:ext>
            </a:extLst>
          </p:cNvPr>
          <p:cNvSpPr/>
          <p:nvPr/>
        </p:nvSpPr>
        <p:spPr bwMode="auto">
          <a:xfrm rot="5400000">
            <a:off x="8432953" y="1717632"/>
            <a:ext cx="1298429" cy="2595181"/>
          </a:xfrm>
          <a:prstGeom prst="rect">
            <a:avLst/>
          </a:prstGeom>
          <a:solidFill>
            <a:schemeClr val="bg2">
              <a:lumMod val="50000"/>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A9D702D-D03C-4749-BAAD-72879F690898}"/>
              </a:ext>
            </a:extLst>
          </p:cNvPr>
          <p:cNvSpPr/>
          <p:nvPr/>
        </p:nvSpPr>
        <p:spPr bwMode="auto">
          <a:xfrm>
            <a:off x="1677837" y="2366005"/>
            <a:ext cx="1212042" cy="1105059"/>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BAF7E6B4-43EF-4442-9CA3-2634BBEBA20A}"/>
              </a:ext>
            </a:extLst>
          </p:cNvPr>
          <p:cNvSpPr/>
          <p:nvPr/>
        </p:nvSpPr>
        <p:spPr bwMode="auto">
          <a:xfrm>
            <a:off x="1655440" y="4107410"/>
            <a:ext cx="1279722" cy="1703867"/>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6884BD1B-A0D6-AC40-8E93-12ED4E03CE0A}"/>
              </a:ext>
            </a:extLst>
          </p:cNvPr>
          <p:cNvSpPr/>
          <p:nvPr/>
        </p:nvSpPr>
        <p:spPr bwMode="auto">
          <a:xfrm>
            <a:off x="3067359" y="2366006"/>
            <a:ext cx="1260853" cy="1701220"/>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3DEA5B0E-CC2F-2A4E-B154-5CE9E88A6541}"/>
              </a:ext>
            </a:extLst>
          </p:cNvPr>
          <p:cNvSpPr/>
          <p:nvPr/>
        </p:nvSpPr>
        <p:spPr bwMode="auto">
          <a:xfrm>
            <a:off x="3704014" y="4100635"/>
            <a:ext cx="629133" cy="1733156"/>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7">
            <a:extLst>
              <a:ext uri="{FF2B5EF4-FFF2-40B4-BE49-F238E27FC236}">
                <a16:creationId xmlns:a16="http://schemas.microsoft.com/office/drawing/2014/main" id="{0FA2E1D4-E73E-9E45-9B41-BD7A52B8A15F}"/>
              </a:ext>
            </a:extLst>
          </p:cNvPr>
          <p:cNvSpPr>
            <a:spLocks noChangeArrowheads="1"/>
          </p:cNvSpPr>
          <p:nvPr/>
        </p:nvSpPr>
        <p:spPr bwMode="auto">
          <a:xfrm>
            <a:off x="0" y="6017803"/>
            <a:ext cx="12192000" cy="52322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800" dirty="0">
                <a:solidFill>
                  <a:schemeClr val="bg1"/>
                </a:solidFill>
                <a:latin typeface="Calibri" panose="020F0502020204030204" pitchFamily="34" charset="0"/>
                <a:cs typeface="Calibri" panose="020F0502020204030204" pitchFamily="34" charset="0"/>
              </a:rPr>
              <a:t>We saw </a:t>
            </a:r>
            <a:r>
              <a:rPr lang="en-US" sz="2800" b="1" dirty="0">
                <a:solidFill>
                  <a:schemeClr val="bg1"/>
                </a:solidFill>
                <a:latin typeface="Calibri" panose="020F0502020204030204" pitchFamily="34" charset="0"/>
                <a:cs typeface="Calibri" panose="020F0502020204030204" pitchFamily="34" charset="0"/>
              </a:rPr>
              <a:t>3x-10x speedups</a:t>
            </a:r>
            <a:r>
              <a:rPr lang="en-US" sz="2800" dirty="0">
                <a:solidFill>
                  <a:schemeClr val="bg1"/>
                </a:solidFill>
                <a:latin typeface="Calibri" panose="020F0502020204030204" pitchFamily="34" charset="0"/>
                <a:cs typeface="Calibri" panose="020F0502020204030204" pitchFamily="34" charset="0"/>
              </a:rPr>
              <a:t> when using Flux</a:t>
            </a:r>
            <a:endParaRPr lang="en-US" sz="28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18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animBg="1"/>
      <p:bldP spid="106" grpId="0" animBg="1"/>
      <p:bldP spid="107" grpId="0" animBg="1"/>
      <p:bldP spid="109" grpId="0" animBg="1"/>
      <p:bldP spid="110" grpId="0" animBg="1"/>
      <p:bldP spid="111" grpId="0" animBg="1"/>
      <p:bldP spid="112" grpId="0" animBg="1"/>
      <p:bldP spid="113" grpId="0" animBg="1"/>
      <p:bldP spid="115" grpId="0" animBg="1"/>
      <p:bldP spid="116" grpId="0" animBg="1"/>
      <p:bldP spid="118" grpId="0" animBg="1"/>
      <p:bldP spid="119" grpId="0" animBg="1"/>
      <p:bldP spid="1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724471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Flux’s Resource Data Model and Performance Variation-Aware Scheduling</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ECP Annual Meeting, Jan, 2018</a:t>
            </a:r>
          </a:p>
        </p:txBody>
      </p:sp>
      <p:sp>
        <p:nvSpPr>
          <p:cNvPr id="5" name="Text Placeholder 4"/>
          <p:cNvSpPr>
            <a:spLocks noGrp="1"/>
          </p:cNvSpPr>
          <p:nvPr>
            <p:ph type="body" sz="quarter" idx="14"/>
          </p:nvPr>
        </p:nvSpPr>
        <p:spPr>
          <a:xfrm>
            <a:off x="3148717" y="2949934"/>
            <a:ext cx="8767711" cy="624619"/>
          </a:xfrm>
        </p:spPr>
        <p:txBody>
          <a:bodyPr/>
          <a:lstStyle/>
          <a:p>
            <a:pPr lvl="0"/>
            <a:r>
              <a:rPr lang="en-US" dirty="0">
                <a:latin typeface="Avenir Roman" panose="02000503020000020003" pitchFamily="2" charset="0"/>
              </a:rPr>
              <a:t>Dong H. Ahn and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endParaRPr lang="en-US" dirty="0">
              <a:latin typeface="Avenir Roman" panose="02000503020000020003" pitchFamily="2" charset="0"/>
            </a:endParaRPr>
          </a:p>
        </p:txBody>
      </p:sp>
    </p:spTree>
    <p:extLst>
      <p:ext uri="{BB962C8B-B14F-4D97-AF65-F5344CB8AC3E}">
        <p14:creationId xmlns:p14="http://schemas.microsoft.com/office/powerpoint/2010/main" val="738922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changes in resource types are equally challenging.</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6321201" cy="37972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Problems are not just confined to the workload/workflow challenge.</a:t>
            </a:r>
          </a:p>
          <a:p>
            <a:pPr defTabSz="914400"/>
            <a:r>
              <a:rPr lang="en-US" dirty="0">
                <a:latin typeface="Avenir Roman" panose="02000503020000020003" pitchFamily="2" charset="0"/>
              </a:rPr>
              <a:t>Resource types and their relationships are also becoming increasingly complex.</a:t>
            </a:r>
          </a:p>
          <a:p>
            <a:pPr defTabSz="914400"/>
            <a:r>
              <a:rPr lang="en-US" dirty="0">
                <a:latin typeface="Avenir Roman" panose="02000503020000020003" pitchFamily="2" charset="0"/>
              </a:rPr>
              <a:t>Much beyond compute nodes and cores...</a:t>
            </a:r>
          </a:p>
          <a:p>
            <a:pPr lvl="1" defTabSz="914400"/>
            <a:r>
              <a:rPr lang="en-US" dirty="0">
                <a:latin typeface="Avenir Roman" panose="02000503020000020003" pitchFamily="2" charset="0"/>
              </a:rPr>
              <a:t>GPGPUs</a:t>
            </a:r>
          </a:p>
          <a:p>
            <a:pPr lvl="1" defTabSz="914400"/>
            <a:r>
              <a:rPr lang="en-US" dirty="0">
                <a:latin typeface="Avenir Roman" panose="02000503020000020003" pitchFamily="2" charset="0"/>
              </a:rPr>
              <a:t>Burst buffers</a:t>
            </a:r>
          </a:p>
          <a:p>
            <a:pPr lvl="1" defTabSz="914400"/>
            <a:r>
              <a:rPr lang="en-US" dirty="0">
                <a:latin typeface="Avenir Roman" panose="02000503020000020003" pitchFamily="2" charset="0"/>
              </a:rPr>
              <a:t>I/O and network bandwidth</a:t>
            </a:r>
          </a:p>
          <a:p>
            <a:pPr lvl="1" defTabSz="914400"/>
            <a:r>
              <a:rPr lang="en-US" dirty="0">
                <a:latin typeface="Avenir Roman" panose="02000503020000020003" pitchFamily="2" charset="0"/>
              </a:rPr>
              <a:t>Network locality</a:t>
            </a:r>
          </a:p>
          <a:p>
            <a:pPr lvl="1" defTabSz="914400"/>
            <a:r>
              <a:rPr lang="en-US" dirty="0">
                <a:latin typeface="Avenir Roman" panose="02000503020000020003" pitchFamily="2" charset="0"/>
              </a:rPr>
              <a:t>Power</a:t>
            </a:r>
          </a:p>
          <a:p>
            <a:pPr lvl="1" defTabSz="914400"/>
            <a:endParaRPr lang="en-US" dirty="0">
              <a:latin typeface="Avenir Roman" panose="02000503020000020003" pitchFamily="2" charset="0"/>
            </a:endParaRPr>
          </a:p>
        </p:txBody>
      </p:sp>
      <p:grpSp>
        <p:nvGrpSpPr>
          <p:cNvPr id="2" name="Group 1">
            <a:extLst>
              <a:ext uri="{FF2B5EF4-FFF2-40B4-BE49-F238E27FC236}">
                <a16:creationId xmlns:a16="http://schemas.microsoft.com/office/drawing/2014/main" id="{F9901B03-E0C4-6C49-ACA7-55853FDCF4A6}"/>
              </a:ext>
            </a:extLst>
          </p:cNvPr>
          <p:cNvGrpSpPr/>
          <p:nvPr/>
        </p:nvGrpSpPr>
        <p:grpSpPr>
          <a:xfrm>
            <a:off x="6860276" y="2869586"/>
            <a:ext cx="5331724" cy="3542299"/>
            <a:chOff x="6505575" y="3012061"/>
            <a:chExt cx="5076825" cy="3331587"/>
          </a:xfrm>
        </p:grpSpPr>
        <p:pic>
          <p:nvPicPr>
            <p:cNvPr id="6" name="Picture 5">
              <a:extLst>
                <a:ext uri="{FF2B5EF4-FFF2-40B4-BE49-F238E27FC236}">
                  <a16:creationId xmlns:a16="http://schemas.microsoft.com/office/drawing/2014/main" id="{608230CF-8527-1E48-B85B-CE156A220E6B}"/>
                </a:ext>
              </a:extLst>
            </p:cNvPr>
            <p:cNvPicPr>
              <a:picLocks noChangeAspect="1"/>
            </p:cNvPicPr>
            <p:nvPr/>
          </p:nvPicPr>
          <p:blipFill rotWithShape="1">
            <a:blip r:embed="rId2">
              <a:extLst>
                <a:ext uri="{28A0092B-C50C-407E-A947-70E740481C1C}">
                  <a14:useLocalDpi xmlns:a14="http://schemas.microsoft.com/office/drawing/2010/main" val="0"/>
                </a:ext>
              </a:extLst>
            </a:blip>
            <a:srcRect b="1861"/>
            <a:stretch/>
          </p:blipFill>
          <p:spPr>
            <a:xfrm>
              <a:off x="6505575" y="3012061"/>
              <a:ext cx="4657723" cy="3331587"/>
            </a:xfrm>
            <a:prstGeom prst="rect">
              <a:avLst/>
            </a:prstGeom>
          </p:spPr>
        </p:pic>
        <p:sp>
          <p:nvSpPr>
            <p:cNvPr id="7" name="TextBox 6">
              <a:extLst>
                <a:ext uri="{FF2B5EF4-FFF2-40B4-BE49-F238E27FC236}">
                  <a16:creationId xmlns:a16="http://schemas.microsoft.com/office/drawing/2014/main" id="{1A1C86B5-3CB1-A641-8F66-874AAEB9F9D0}"/>
                </a:ext>
              </a:extLst>
            </p:cNvPr>
            <p:cNvSpPr txBox="1"/>
            <p:nvPr/>
          </p:nvSpPr>
          <p:spPr>
            <a:xfrm>
              <a:off x="8117388" y="3668677"/>
              <a:ext cx="3465012" cy="377895"/>
            </a:xfrm>
            <a:prstGeom prst="rect">
              <a:avLst/>
            </a:prstGeom>
            <a:noFill/>
          </p:spPr>
          <p:txBody>
            <a:bodyPr wrap="square" rtlCol="0">
              <a:spAutoFit/>
            </a:bodyPr>
            <a:lstStyle/>
            <a:p>
              <a:r>
                <a:rPr lang="en-US" dirty="0"/>
                <a:t>PFS BW Capacity</a:t>
              </a:r>
            </a:p>
          </p:txBody>
        </p:sp>
      </p:grpSp>
      <p:pic>
        <p:nvPicPr>
          <p:cNvPr id="8" name="Picture 7">
            <a:extLst>
              <a:ext uri="{FF2B5EF4-FFF2-40B4-BE49-F238E27FC236}">
                <a16:creationId xmlns:a16="http://schemas.microsoft.com/office/drawing/2014/main" id="{632509D1-B304-EB4C-B1C1-312CE7F3986C}"/>
              </a:ext>
            </a:extLst>
          </p:cNvPr>
          <p:cNvPicPr>
            <a:picLocks noChangeAspect="1"/>
          </p:cNvPicPr>
          <p:nvPr/>
        </p:nvPicPr>
        <p:blipFill>
          <a:blip r:embed="rId3"/>
          <a:stretch>
            <a:fillRect/>
          </a:stretch>
        </p:blipFill>
        <p:spPr>
          <a:xfrm>
            <a:off x="7803488" y="1380336"/>
            <a:ext cx="2836667" cy="1489250"/>
          </a:xfrm>
          <a:prstGeom prst="rect">
            <a:avLst/>
          </a:prstGeom>
        </p:spPr>
      </p:pic>
    </p:spTree>
    <p:extLst>
      <p:ext uri="{BB962C8B-B14F-4D97-AF65-F5344CB8AC3E}">
        <p14:creationId xmlns:p14="http://schemas.microsoft.com/office/powerpoint/2010/main" val="110545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traditional resource data models are largely ineffective to cope with the resource challenge.</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099" y="1436688"/>
            <a:ext cx="11228929" cy="489137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Designed when the systems are much simpler</a:t>
            </a:r>
          </a:p>
          <a:p>
            <a:pPr lvl="1" defTabSz="914400"/>
            <a:r>
              <a:rPr lang="en-US" dirty="0">
                <a:latin typeface="Avenir Roman" panose="02000503020000020003" pitchFamily="2" charset="0"/>
              </a:rPr>
              <a:t>Node-centric models</a:t>
            </a:r>
          </a:p>
          <a:p>
            <a:pPr lvl="1" defTabSz="914400"/>
            <a:r>
              <a:rPr lang="en-US" dirty="0">
                <a:latin typeface="Avenir Roman" panose="02000503020000020003" pitchFamily="2" charset="0"/>
              </a:rPr>
              <a:t>SLURM: bitmaps to represent a set of compute nodes</a:t>
            </a:r>
          </a:p>
          <a:p>
            <a:pPr lvl="1" defTabSz="914400"/>
            <a:r>
              <a:rPr lang="en-US" dirty="0" err="1">
                <a:latin typeface="Avenir Roman" panose="02000503020000020003" pitchFamily="2" charset="0"/>
              </a:rPr>
              <a:t>PBSPro</a:t>
            </a:r>
            <a:r>
              <a:rPr lang="en-US" dirty="0">
                <a:latin typeface="Avenir Roman" panose="02000503020000020003" pitchFamily="2" charset="0"/>
              </a:rPr>
              <a:t>: a linked-list of nodes</a:t>
            </a:r>
          </a:p>
          <a:p>
            <a:pPr defTabSz="914400"/>
            <a:r>
              <a:rPr lang="en-US" dirty="0">
                <a:latin typeface="Avenir Roman" panose="02000503020000020003" pitchFamily="2" charset="0"/>
              </a:rPr>
              <a:t>HPC has become far more complex </a:t>
            </a:r>
          </a:p>
          <a:p>
            <a:pPr lvl="1" defTabSz="914400"/>
            <a:r>
              <a:rPr lang="en-US" dirty="0">
                <a:latin typeface="Avenir Roman" panose="02000503020000020003" pitchFamily="2" charset="0"/>
              </a:rPr>
              <a:t>Evolutionary approach to cope with the increased complexity</a:t>
            </a:r>
          </a:p>
          <a:p>
            <a:pPr lvl="1" defTabSz="914400"/>
            <a:r>
              <a:rPr lang="en-US" dirty="0">
                <a:latin typeface="Avenir Roman" panose="02000503020000020003" pitchFamily="2" charset="0"/>
              </a:rPr>
              <a:t>E.g., add auxiliary data structures on top of the node-centric data model</a:t>
            </a:r>
          </a:p>
          <a:p>
            <a:pPr defTabSz="914400"/>
            <a:r>
              <a:rPr lang="en-US" dirty="0">
                <a:latin typeface="Avenir Roman" panose="02000503020000020003" pitchFamily="2" charset="0"/>
              </a:rPr>
              <a:t>Can be quickly unwieldy</a:t>
            </a:r>
          </a:p>
          <a:p>
            <a:pPr lvl="1" defTabSz="914400"/>
            <a:r>
              <a:rPr lang="en-US" dirty="0">
                <a:latin typeface="Avenir Roman" panose="02000503020000020003" pitchFamily="2" charset="0"/>
              </a:rPr>
              <a:t>Every new resource type requires new a user-defined type</a:t>
            </a:r>
          </a:p>
          <a:p>
            <a:pPr lvl="1" defTabSz="914400"/>
            <a:r>
              <a:rPr lang="en-US" dirty="0">
                <a:latin typeface="Avenir Roman" panose="02000503020000020003" pitchFamily="2" charset="0"/>
              </a:rPr>
              <a:t>A new relationship requires a complex set of pointers cross-referencing different types.</a:t>
            </a:r>
          </a:p>
        </p:txBody>
      </p:sp>
      <p:pic>
        <p:nvPicPr>
          <p:cNvPr id="7" name="Picture 6">
            <a:extLst>
              <a:ext uri="{FF2B5EF4-FFF2-40B4-BE49-F238E27FC236}">
                <a16:creationId xmlns:a16="http://schemas.microsoft.com/office/drawing/2014/main" id="{B0B86D6A-59C5-0148-AC54-BE15213EE8FD}"/>
              </a:ext>
            </a:extLst>
          </p:cNvPr>
          <p:cNvPicPr>
            <a:picLocks noChangeAspect="1"/>
          </p:cNvPicPr>
          <p:nvPr/>
        </p:nvPicPr>
        <p:blipFill>
          <a:blip r:embed="rId2"/>
          <a:stretch>
            <a:fillRect/>
          </a:stretch>
        </p:blipFill>
        <p:spPr>
          <a:xfrm>
            <a:off x="7605152" y="1436688"/>
            <a:ext cx="4370606" cy="1801504"/>
          </a:xfrm>
          <a:prstGeom prst="rect">
            <a:avLst/>
          </a:prstGeom>
        </p:spPr>
      </p:pic>
    </p:spTree>
    <p:extLst>
      <p:ext uri="{BB962C8B-B14F-4D97-AF65-F5344CB8AC3E}">
        <p14:creationId xmlns:p14="http://schemas.microsoft.com/office/powerpoint/2010/main" val="149013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Scheduler specialization solves the co-scheduling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Traditional approach</a:t>
            </a:r>
          </a:p>
          <a:p>
            <a:pPr lvl="1" defTabSz="914400"/>
            <a:r>
              <a:rPr lang="en-US" dirty="0">
                <a:latin typeface="Avenir Roman" panose="02000503020000020003" pitchFamily="2" charset="0"/>
              </a:rPr>
              <a:t>A single site-wide policy being enforced for all jobs</a:t>
            </a:r>
          </a:p>
          <a:p>
            <a:pPr lvl="1" defTabSz="914400"/>
            <a:r>
              <a:rPr lang="en-US" dirty="0">
                <a:latin typeface="Avenir Roman" panose="02000503020000020003" pitchFamily="2" charset="0"/>
              </a:rPr>
              <a:t>No support for user-level scheduling with distinct policies</a:t>
            </a:r>
          </a:p>
          <a:p>
            <a:pPr defTabSz="914400"/>
            <a:r>
              <a:rPr lang="en-US" dirty="0">
                <a:latin typeface="Avenir Roman" panose="02000503020000020003" pitchFamily="2" charset="0"/>
              </a:rPr>
              <a:t>Flux enables both system- and user-level scheduling under the same common infrastructure.</a:t>
            </a:r>
          </a:p>
          <a:p>
            <a:pPr defTabSz="914400"/>
            <a:r>
              <a:rPr lang="en-US" dirty="0">
                <a:latin typeface="Avenir Roman" panose="02000503020000020003" pitchFamily="2" charset="0"/>
              </a:rPr>
              <a:t>Give users the freedom to adapt their scheduler instance to their needs.</a:t>
            </a:r>
          </a:p>
          <a:p>
            <a:pPr lvl="1" defTabSz="914400"/>
            <a:r>
              <a:rPr lang="en-US" dirty="0">
                <a:latin typeface="Avenir Roman" panose="02000503020000020003" pitchFamily="2" charset="0"/>
              </a:rPr>
              <a:t>Instance owners can choose predefined policies different from system-level policies.</a:t>
            </a:r>
          </a:p>
          <a:p>
            <a:pPr lvl="2" defTabSz="914400"/>
            <a:r>
              <a:rPr lang="en-US" dirty="0">
                <a:latin typeface="Avenir Roman" panose="02000503020000020003" pitchFamily="2" charset="0"/>
              </a:rPr>
              <a:t>FCFS/backfilling</a:t>
            </a:r>
          </a:p>
          <a:p>
            <a:pPr lvl="2" defTabSz="914400"/>
            <a:r>
              <a:rPr lang="en-US" dirty="0">
                <a:latin typeface="Avenir Roman" panose="02000503020000020003" pitchFamily="2" charset="0"/>
              </a:rPr>
              <a:t>Scheduling parameters (queue depth, reservation depth </a:t>
            </a:r>
            <a:r>
              <a:rPr lang="en-US" dirty="0" err="1">
                <a:latin typeface="Avenir Roman" panose="02000503020000020003" pitchFamily="2" charset="0"/>
              </a:rPr>
              <a:t>etc</a:t>
            </a:r>
            <a:r>
              <a:rPr lang="en-US" dirty="0">
                <a:latin typeface="Avenir Roman" panose="02000503020000020003" pitchFamily="2" charset="0"/>
              </a:rPr>
              <a:t>)</a:t>
            </a:r>
          </a:p>
          <a:p>
            <a:pPr lvl="1" defTabSz="914400"/>
            <a:r>
              <a:rPr lang="en-US" dirty="0">
                <a:latin typeface="Avenir Roman" panose="02000503020000020003" pitchFamily="2" charset="0"/>
              </a:rPr>
              <a:t>Create their own policy plug-in</a:t>
            </a:r>
          </a:p>
        </p:txBody>
      </p:sp>
    </p:spTree>
    <p:extLst>
      <p:ext uri="{BB962C8B-B14F-4D97-AF65-F5344CB8AC3E}">
        <p14:creationId xmlns:p14="http://schemas.microsoft.com/office/powerpoint/2010/main" val="772863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10268066" cy="146820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graph consists of a set of vertices and edges</a:t>
            </a:r>
          </a:p>
          <a:p>
            <a:pPr lvl="1" defTabSz="914400"/>
            <a:r>
              <a:rPr lang="en-US" dirty="0">
                <a:latin typeface="Avenir Roman" panose="02000503020000020003" pitchFamily="2" charset="0"/>
              </a:rPr>
              <a:t>Vertex: a resource</a:t>
            </a:r>
          </a:p>
          <a:p>
            <a:pPr lvl="1" defTabSz="914400"/>
            <a:r>
              <a:rPr lang="en-US" dirty="0">
                <a:latin typeface="Avenir Roman" panose="02000503020000020003" pitchFamily="2" charset="0"/>
              </a:rPr>
              <a:t>Edge: a relationship between two resources</a:t>
            </a:r>
          </a:p>
          <a:p>
            <a:pPr defTabSz="914400"/>
            <a:endParaRPr lang="en-US" dirty="0">
              <a:latin typeface="Avenir Roman"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1637193" y="2983143"/>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5870121" y="2983143"/>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1421023" y="5818846"/>
            <a:ext cx="2678938" cy="369332"/>
          </a:xfrm>
          <a:prstGeom prst="rect">
            <a:avLst/>
          </a:prstGeom>
        </p:spPr>
        <p:txBody>
          <a:bodyPr wrap="none">
            <a:spAutoFit/>
          </a:bodyPr>
          <a:lstStyle/>
          <a:p>
            <a:r>
              <a:rPr lang="en-US" i="1" dirty="0">
                <a:latin typeface="Avenir Roman" panose="02000503020000020003" pitchFamily="2" charset="0"/>
              </a:rPr>
              <a:t>Containment subsystem</a:t>
            </a:r>
            <a:endParaRPr lang="en-US" i="1" dirty="0"/>
          </a:p>
        </p:txBody>
      </p:sp>
      <p:sp>
        <p:nvSpPr>
          <p:cNvPr id="11" name="Rectangle 10">
            <a:extLst>
              <a:ext uri="{FF2B5EF4-FFF2-40B4-BE49-F238E27FC236}">
                <a16:creationId xmlns:a16="http://schemas.microsoft.com/office/drawing/2014/main" id="{1D9FBC16-CE12-AD4F-8ABD-B41EF6584BBD}"/>
              </a:ext>
            </a:extLst>
          </p:cNvPr>
          <p:cNvSpPr/>
          <p:nvPr/>
        </p:nvSpPr>
        <p:spPr>
          <a:xfrm>
            <a:off x="5351470" y="5818846"/>
            <a:ext cx="3530390" cy="369332"/>
          </a:xfrm>
          <a:prstGeom prst="rect">
            <a:avLst/>
          </a:prstGeom>
        </p:spPr>
        <p:txBody>
          <a:bodyPr wrap="none">
            <a:spAutoFit/>
          </a:bodyPr>
          <a:lstStyle/>
          <a:p>
            <a:r>
              <a:rPr lang="en-US" i="1" dirty="0">
                <a:latin typeface="Avenir Roman" panose="02000503020000020003" pitchFamily="2" charset="0"/>
              </a:rPr>
              <a:t>Network connectivity subsystem</a:t>
            </a:r>
            <a:endParaRPr lang="en-US" i="1" dirty="0"/>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2"/>
          <a:stretch>
            <a:fillRect/>
          </a:stretch>
        </p:blipFill>
        <p:spPr>
          <a:xfrm>
            <a:off x="1898096" y="3288719"/>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3"/>
          <a:stretch>
            <a:fillRect/>
          </a:stretch>
        </p:blipFill>
        <p:spPr>
          <a:xfrm>
            <a:off x="6096000" y="3190845"/>
            <a:ext cx="2260600" cy="2527300"/>
          </a:xfrm>
          <a:prstGeom prst="rect">
            <a:avLst/>
          </a:prstGeom>
        </p:spPr>
      </p:pic>
    </p:spTree>
    <p:extLst>
      <p:ext uri="{BB962C8B-B14F-4D97-AF65-F5344CB8AC3E}">
        <p14:creationId xmlns:p14="http://schemas.microsoft.com/office/powerpoint/2010/main" val="3245091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Our graph-based resource data model reduces the complexity of our scheduler.</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7824500" cy="3659420"/>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Highly composable to support a graph with arbitrary complexity</a:t>
            </a:r>
          </a:p>
          <a:p>
            <a:pPr lvl="1" defTabSz="914400"/>
            <a:r>
              <a:rPr lang="en-US" dirty="0">
                <a:latin typeface="Avenir Roman" panose="02000503020000020003" pitchFamily="2" charset="0"/>
              </a:rPr>
              <a:t>Simply add new vertices and connectivity to compose</a:t>
            </a:r>
          </a:p>
          <a:p>
            <a:pPr defTabSz="914400"/>
            <a:r>
              <a:rPr lang="en-US" dirty="0">
                <a:latin typeface="Avenir Roman" panose="02000503020000020003" pitchFamily="2" charset="0"/>
              </a:rPr>
              <a:t>The scheduler remains to be a highly generic graph code.</a:t>
            </a:r>
          </a:p>
          <a:p>
            <a:pPr lvl="1" defTabSz="914400"/>
            <a:r>
              <a:rPr lang="en-US" dirty="0">
                <a:latin typeface="Avenir Roman" panose="02000503020000020003" pitchFamily="2" charset="0"/>
              </a:rPr>
              <a:t>No code change is required on new resource types and relationships.</a:t>
            </a:r>
          </a:p>
        </p:txBody>
      </p:sp>
      <p:pic>
        <p:nvPicPr>
          <p:cNvPr id="3" name="Picture 2">
            <a:extLst>
              <a:ext uri="{FF2B5EF4-FFF2-40B4-BE49-F238E27FC236}">
                <a16:creationId xmlns:a16="http://schemas.microsoft.com/office/drawing/2014/main" id="{EFAFDF7F-390A-6C41-A31D-177F18A4B833}"/>
              </a:ext>
            </a:extLst>
          </p:cNvPr>
          <p:cNvPicPr>
            <a:picLocks noChangeAspect="1"/>
          </p:cNvPicPr>
          <p:nvPr/>
        </p:nvPicPr>
        <p:blipFill>
          <a:blip r:embed="rId2"/>
          <a:stretch>
            <a:fillRect/>
          </a:stretch>
        </p:blipFill>
        <p:spPr>
          <a:xfrm>
            <a:off x="8329419" y="2081435"/>
            <a:ext cx="3378200" cy="3771900"/>
          </a:xfrm>
          <a:prstGeom prst="rect">
            <a:avLst/>
          </a:prstGeom>
        </p:spPr>
      </p:pic>
    </p:spTree>
    <p:extLst>
      <p:ext uri="{BB962C8B-B14F-4D97-AF65-F5344CB8AC3E}">
        <p14:creationId xmlns:p14="http://schemas.microsoft.com/office/powerpoint/2010/main" val="1171454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Flux’s graph-oriented canonical job-spec allows for a highly expressive resource requests specification.</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9" y="1436687"/>
            <a:ext cx="10474364" cy="162432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Graph-oriented resource requirements</a:t>
            </a:r>
          </a:p>
          <a:p>
            <a:pPr lvl="1" defTabSz="914400"/>
            <a:r>
              <a:rPr lang="en-US" dirty="0">
                <a:latin typeface="Avenir Roman" panose="02000503020000020003" pitchFamily="2" charset="0"/>
              </a:rPr>
              <a:t>Express the resource requirements of a program to the scheduler</a:t>
            </a:r>
          </a:p>
          <a:p>
            <a:pPr lvl="1" defTabSz="914400"/>
            <a:r>
              <a:rPr lang="en-US" dirty="0">
                <a:latin typeface="Avenir Roman" panose="02000503020000020003" pitchFamily="2" charset="0"/>
              </a:rPr>
              <a:t>Express program attributes such as arguments, run time, and task layout, to be considered by the execution service</a:t>
            </a:r>
          </a:p>
          <a:p>
            <a:pPr marL="628650" lvl="2" indent="0" defTabSz="914400">
              <a:buNone/>
            </a:pPr>
            <a:endParaRPr lang="en-US" dirty="0">
              <a:latin typeface="Avenir Roman" panose="02000503020000020003" pitchFamily="2" charset="0"/>
            </a:endParaRPr>
          </a:p>
        </p:txBody>
      </p:sp>
    </p:spTree>
    <p:extLst>
      <p:ext uri="{BB962C8B-B14F-4D97-AF65-F5344CB8AC3E}">
        <p14:creationId xmlns:p14="http://schemas.microsoft.com/office/powerpoint/2010/main" val="3542145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A </a:t>
            </a:r>
            <a:r>
              <a:rPr lang="en-US" dirty="0" err="1">
                <a:latin typeface="Avenir Roman" panose="02000503020000020003" pitchFamily="2" charset="0"/>
              </a:rPr>
              <a:t>jobspec</a:t>
            </a:r>
            <a:r>
              <a:rPr lang="en-US" dirty="0">
                <a:latin typeface="Avenir Roman" panose="02000503020000020003" pitchFamily="2" charset="0"/>
              </a:rPr>
              <a:t> example</a:t>
            </a:r>
          </a:p>
        </p:txBody>
      </p:sp>
      <p:pic>
        <p:nvPicPr>
          <p:cNvPr id="3" name="Picture 2">
            <a:extLst>
              <a:ext uri="{FF2B5EF4-FFF2-40B4-BE49-F238E27FC236}">
                <a16:creationId xmlns:a16="http://schemas.microsoft.com/office/drawing/2014/main" id="{161FF3C6-D23E-394F-A6DB-2F854F5D9A1B}"/>
              </a:ext>
            </a:extLst>
          </p:cNvPr>
          <p:cNvPicPr>
            <a:picLocks noChangeAspect="1"/>
          </p:cNvPicPr>
          <p:nvPr/>
        </p:nvPicPr>
        <p:blipFill>
          <a:blip r:embed="rId2"/>
          <a:stretch>
            <a:fillRect/>
          </a:stretch>
        </p:blipFill>
        <p:spPr>
          <a:xfrm>
            <a:off x="609600" y="1386505"/>
            <a:ext cx="3158827" cy="4793658"/>
          </a:xfrm>
          <a:prstGeom prst="rect">
            <a:avLst/>
          </a:prstGeom>
        </p:spPr>
      </p:pic>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3673929" y="1445249"/>
            <a:ext cx="8262257" cy="444595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YAML for human readability</a:t>
            </a:r>
          </a:p>
          <a:p>
            <a:pPr defTabSz="914400"/>
            <a:r>
              <a:rPr lang="en-US" dirty="0">
                <a:latin typeface="Avenir Roman" panose="02000503020000020003" pitchFamily="2" charset="0"/>
              </a:rPr>
              <a:t>End users will mostly use a more user-friendly notation</a:t>
            </a:r>
          </a:p>
          <a:p>
            <a:pPr defTabSz="914400"/>
            <a:r>
              <a:rPr lang="en-US" dirty="0">
                <a:latin typeface="Avenir Roman" panose="02000503020000020003" pitchFamily="2" charset="0"/>
              </a:rPr>
              <a:t>cluster-&gt;racks[2]-&gt;slot[3]-&gt;node[1]-&gt;sockets[2]-&gt;core[18]</a:t>
            </a:r>
          </a:p>
          <a:p>
            <a:pPr defTabSz="914400"/>
            <a:r>
              <a:rPr lang="en-US" b="1" i="1" dirty="0">
                <a:latin typeface="Avenir Roman" panose="02000503020000020003" pitchFamily="2" charset="0"/>
              </a:rPr>
              <a:t>slot</a:t>
            </a:r>
            <a:r>
              <a:rPr lang="en-US" dirty="0">
                <a:latin typeface="Avenir Roman" panose="02000503020000020003" pitchFamily="2" charset="0"/>
              </a:rPr>
              <a:t> is the only non-physical resource type</a:t>
            </a:r>
          </a:p>
          <a:p>
            <a:pPr lvl="1" defTabSz="914400"/>
            <a:r>
              <a:rPr lang="en-US" dirty="0">
                <a:latin typeface="Avenir Roman" panose="02000503020000020003" pitchFamily="2" charset="0"/>
              </a:rPr>
              <a:t>Represent a schedulable place where program process or processes will be spawned and contained </a:t>
            </a:r>
          </a:p>
          <a:p>
            <a:pPr defTabSz="914400"/>
            <a:r>
              <a:rPr lang="en-US" dirty="0">
                <a:latin typeface="Avenir Roman" panose="02000503020000020003" pitchFamily="2" charset="0"/>
              </a:rPr>
              <a:t>Referenced from the tasks section</a:t>
            </a:r>
          </a:p>
          <a:p>
            <a:pPr defTabSz="914400"/>
            <a:endParaRPr lang="en-US" dirty="0">
              <a:latin typeface="Avenir Roman" panose="02000503020000020003" pitchFamily="2" charset="0"/>
            </a:endParaRPr>
          </a:p>
          <a:p>
            <a:pPr marL="628650" lvl="2" indent="0" defTabSz="914400">
              <a:buNone/>
            </a:pPr>
            <a:endParaRPr lang="en-US" dirty="0">
              <a:latin typeface="Avenir Roman" panose="02000503020000020003" pitchFamily="2" charset="0"/>
            </a:endParaRPr>
          </a:p>
        </p:txBody>
      </p:sp>
      <p:sp>
        <p:nvSpPr>
          <p:cNvPr id="2" name="Right Brace 1">
            <a:extLst>
              <a:ext uri="{FF2B5EF4-FFF2-40B4-BE49-F238E27FC236}">
                <a16:creationId xmlns:a16="http://schemas.microsoft.com/office/drawing/2014/main" id="{BC4FF93D-C603-9344-954D-5BA1DCEACEFC}"/>
              </a:ext>
            </a:extLst>
          </p:cNvPr>
          <p:cNvSpPr/>
          <p:nvPr/>
        </p:nvSpPr>
        <p:spPr>
          <a:xfrm>
            <a:off x="3338019" y="1498210"/>
            <a:ext cx="335910" cy="3059722"/>
          </a:xfrm>
          <a:prstGeom prst="rightBrace">
            <a:avLst>
              <a:gd name="adj1" fmla="val 8333"/>
              <a:gd name="adj2" fmla="val 44586"/>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ine Callout 2 5">
            <a:extLst>
              <a:ext uri="{FF2B5EF4-FFF2-40B4-BE49-F238E27FC236}">
                <a16:creationId xmlns:a16="http://schemas.microsoft.com/office/drawing/2014/main" id="{6DD5DF29-D2EE-F64A-9B68-30798E383F6A}"/>
              </a:ext>
            </a:extLst>
          </p:cNvPr>
          <p:cNvSpPr/>
          <p:nvPr/>
        </p:nvSpPr>
        <p:spPr bwMode="auto">
          <a:xfrm>
            <a:off x="1676263" y="2657742"/>
            <a:ext cx="827655" cy="487109"/>
          </a:xfrm>
          <a:prstGeom prst="borderCallout2">
            <a:avLst>
              <a:gd name="adj1" fmla="val 65809"/>
              <a:gd name="adj2" fmla="val 107576"/>
              <a:gd name="adj3" fmla="val 67459"/>
              <a:gd name="adj4" fmla="val 141871"/>
              <a:gd name="adj5" fmla="val 160486"/>
              <a:gd name="adj6" fmla="val 261703"/>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Line Callout 2 8">
            <a:extLst>
              <a:ext uri="{FF2B5EF4-FFF2-40B4-BE49-F238E27FC236}">
                <a16:creationId xmlns:a16="http://schemas.microsoft.com/office/drawing/2014/main" id="{820E0FE3-E085-374A-B875-A5884385767C}"/>
              </a:ext>
            </a:extLst>
          </p:cNvPr>
          <p:cNvSpPr/>
          <p:nvPr/>
        </p:nvSpPr>
        <p:spPr bwMode="auto">
          <a:xfrm>
            <a:off x="1170637" y="5693054"/>
            <a:ext cx="871808" cy="487109"/>
          </a:xfrm>
          <a:prstGeom prst="borderCallout2">
            <a:avLst>
              <a:gd name="adj1" fmla="val 65809"/>
              <a:gd name="adj2" fmla="val 107576"/>
              <a:gd name="adj3" fmla="val 67459"/>
              <a:gd name="adj4" fmla="val 151086"/>
              <a:gd name="adj5" fmla="val -197410"/>
              <a:gd name="adj6" fmla="val 304834"/>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70548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maps our complex scheduling problems into graph matching problems.</a:t>
            </a:r>
          </a:p>
        </p:txBody>
      </p:sp>
      <p:pic>
        <p:nvPicPr>
          <p:cNvPr id="7" name="Picture 6">
            <a:extLst>
              <a:ext uri="{FF2B5EF4-FFF2-40B4-BE49-F238E27FC236}">
                <a16:creationId xmlns:a16="http://schemas.microsoft.com/office/drawing/2014/main" id="{9A963E7F-CA09-8E44-A409-2BD625B3E62C}"/>
              </a:ext>
            </a:extLst>
          </p:cNvPr>
          <p:cNvPicPr>
            <a:picLocks noChangeAspect="1"/>
          </p:cNvPicPr>
          <p:nvPr/>
        </p:nvPicPr>
        <p:blipFill>
          <a:blip r:embed="rId2"/>
          <a:stretch>
            <a:fillRect/>
          </a:stretch>
        </p:blipFill>
        <p:spPr>
          <a:xfrm>
            <a:off x="1553267" y="1624869"/>
            <a:ext cx="1974279" cy="3069963"/>
          </a:xfrm>
          <a:prstGeom prst="rect">
            <a:avLst/>
          </a:prstGeom>
        </p:spPr>
      </p:pic>
      <p:pic>
        <p:nvPicPr>
          <p:cNvPr id="16" name="Picture 15">
            <a:extLst>
              <a:ext uri="{FF2B5EF4-FFF2-40B4-BE49-F238E27FC236}">
                <a16:creationId xmlns:a16="http://schemas.microsoft.com/office/drawing/2014/main" id="{19802C32-DBF6-3246-B3D2-CE76862E9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045" y="1676922"/>
            <a:ext cx="3017910" cy="3017910"/>
          </a:xfrm>
          <a:prstGeom prst="rect">
            <a:avLst/>
          </a:prstGeom>
        </p:spPr>
      </p:pic>
      <p:sp>
        <p:nvSpPr>
          <p:cNvPr id="2" name="Donut 1">
            <a:extLst>
              <a:ext uri="{FF2B5EF4-FFF2-40B4-BE49-F238E27FC236}">
                <a16:creationId xmlns:a16="http://schemas.microsoft.com/office/drawing/2014/main" id="{BEFBB441-A0D3-3F4F-ADBF-6061E7690839}"/>
              </a:ext>
            </a:extLst>
          </p:cNvPr>
          <p:cNvSpPr/>
          <p:nvPr/>
        </p:nvSpPr>
        <p:spPr bwMode="auto">
          <a:xfrm>
            <a:off x="5640994" y="3837951"/>
            <a:ext cx="539429" cy="514996"/>
          </a:xfrm>
          <a:prstGeom prst="donut">
            <a:avLst>
              <a:gd name="adj" fmla="val 10825"/>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 name="Curved Up Arrow 3">
            <a:extLst>
              <a:ext uri="{FF2B5EF4-FFF2-40B4-BE49-F238E27FC236}">
                <a16:creationId xmlns:a16="http://schemas.microsoft.com/office/drawing/2014/main" id="{F6D7B089-D071-9C4E-989D-279FE74D8F4B}"/>
              </a:ext>
            </a:extLst>
          </p:cNvPr>
          <p:cNvSpPr/>
          <p:nvPr/>
        </p:nvSpPr>
        <p:spPr bwMode="auto">
          <a:xfrm>
            <a:off x="2835299" y="4352947"/>
            <a:ext cx="3190531" cy="958982"/>
          </a:xfrm>
          <a:prstGeom prst="curvedUp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 name="Rectangle 4">
            <a:extLst>
              <a:ext uri="{FF2B5EF4-FFF2-40B4-BE49-F238E27FC236}">
                <a16:creationId xmlns:a16="http://schemas.microsoft.com/office/drawing/2014/main" id="{BA14A030-A017-2B44-B50C-834F36DC8EF0}"/>
              </a:ext>
            </a:extLst>
          </p:cNvPr>
          <p:cNvSpPr/>
          <p:nvPr/>
        </p:nvSpPr>
        <p:spPr>
          <a:xfrm>
            <a:off x="2930067" y="5418912"/>
            <a:ext cx="2881173" cy="369332"/>
          </a:xfrm>
          <a:prstGeom prst="rect">
            <a:avLst/>
          </a:prstGeom>
        </p:spPr>
        <p:txBody>
          <a:bodyPr wrap="none">
            <a:spAutoFit/>
          </a:bodyPr>
          <a:lstStyle/>
          <a:p>
            <a:r>
              <a:rPr lang="en-US" dirty="0">
                <a:latin typeface="Avenir Roman" panose="02000503020000020003" pitchFamily="2" charset="0"/>
              </a:rPr>
              <a:t>Traverse, match and score</a:t>
            </a:r>
            <a:endParaRPr lang="en-US" dirty="0"/>
          </a:p>
        </p:txBody>
      </p:sp>
      <p:cxnSp>
        <p:nvCxnSpPr>
          <p:cNvPr id="8" name="Straight Arrow Connector 7">
            <a:extLst>
              <a:ext uri="{FF2B5EF4-FFF2-40B4-BE49-F238E27FC236}">
                <a16:creationId xmlns:a16="http://schemas.microsoft.com/office/drawing/2014/main" id="{EC644E1D-B704-E147-B677-776E07B51C11}"/>
              </a:ext>
            </a:extLst>
          </p:cNvPr>
          <p:cNvCxnSpPr>
            <a:cxnSpLocks/>
            <a:stCxn id="2" idx="7"/>
          </p:cNvCxnSpPr>
          <p:nvPr/>
        </p:nvCxnSpPr>
        <p:spPr>
          <a:xfrm flipV="1">
            <a:off x="6101425" y="3218414"/>
            <a:ext cx="3096299" cy="6949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77409A-4755-A845-B7E3-05E7AE886CFF}"/>
              </a:ext>
            </a:extLst>
          </p:cNvPr>
          <p:cNvCxnSpPr>
            <a:cxnSpLocks/>
            <a:stCxn id="2" idx="5"/>
          </p:cNvCxnSpPr>
          <p:nvPr/>
        </p:nvCxnSpPr>
        <p:spPr>
          <a:xfrm>
            <a:off x="6101425" y="4277528"/>
            <a:ext cx="3096299" cy="170053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3F0003D9-89FD-A747-BA44-FF83C0B2CCC8}"/>
              </a:ext>
            </a:extLst>
          </p:cNvPr>
          <p:cNvSpPr/>
          <p:nvPr/>
        </p:nvSpPr>
        <p:spPr bwMode="auto">
          <a:xfrm>
            <a:off x="9043131" y="3218414"/>
            <a:ext cx="2087551" cy="2759651"/>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6" name="Picture 5">
            <a:extLst>
              <a:ext uri="{FF2B5EF4-FFF2-40B4-BE49-F238E27FC236}">
                <a16:creationId xmlns:a16="http://schemas.microsoft.com/office/drawing/2014/main" id="{0E6945AB-97BC-AC40-A738-587EFF897829}"/>
              </a:ext>
            </a:extLst>
          </p:cNvPr>
          <p:cNvPicPr>
            <a:picLocks noChangeAspect="1"/>
          </p:cNvPicPr>
          <p:nvPr/>
        </p:nvPicPr>
        <p:blipFill>
          <a:blip r:embed="rId4"/>
          <a:stretch>
            <a:fillRect/>
          </a:stretch>
        </p:blipFill>
        <p:spPr>
          <a:xfrm>
            <a:off x="9273319" y="3359989"/>
            <a:ext cx="1549400" cy="2476500"/>
          </a:xfrm>
          <a:prstGeom prst="rect">
            <a:avLst/>
          </a:prstGeom>
        </p:spPr>
      </p:pic>
    </p:spTree>
    <p:extLst>
      <p:ext uri="{BB962C8B-B14F-4D97-AF65-F5344CB8AC3E}">
        <p14:creationId xmlns:p14="http://schemas.microsoft.com/office/powerpoint/2010/main" val="3099057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94" y="105954"/>
            <a:ext cx="10909738" cy="1251062"/>
          </a:xfrm>
        </p:spPr>
        <p:txBody>
          <a:bodyPr/>
          <a:lstStyle/>
          <a:p>
            <a:r>
              <a:rPr lang="en-US" dirty="0">
                <a:latin typeface="Avenir Roman" panose="02000503020000020003" pitchFamily="2" charset="0"/>
              </a:rPr>
              <a:t>Our architecture embodies our graph matching scheme with good separation of concerns and extensibility.</a:t>
            </a:r>
          </a:p>
        </p:txBody>
      </p:sp>
      <p:pic>
        <p:nvPicPr>
          <p:cNvPr id="6" name="Picture 5">
            <a:extLst>
              <a:ext uri="{FF2B5EF4-FFF2-40B4-BE49-F238E27FC236}">
                <a16:creationId xmlns:a16="http://schemas.microsoft.com/office/drawing/2014/main" id="{8A65B3B0-0B6C-8449-84CB-D933B1432BC0}"/>
              </a:ext>
            </a:extLst>
          </p:cNvPr>
          <p:cNvPicPr>
            <a:picLocks noChangeAspect="1"/>
          </p:cNvPicPr>
          <p:nvPr/>
        </p:nvPicPr>
        <p:blipFill>
          <a:blip r:embed="rId3"/>
          <a:stretch>
            <a:fillRect/>
          </a:stretch>
        </p:blipFill>
        <p:spPr>
          <a:xfrm>
            <a:off x="6974010" y="1572242"/>
            <a:ext cx="4672347" cy="3908892"/>
          </a:xfrm>
          <a:prstGeom prst="rect">
            <a:avLst/>
          </a:prstGeom>
        </p:spPr>
      </p:pic>
      <p:sp>
        <p:nvSpPr>
          <p:cNvPr id="17" name="Content Placeholder 5">
            <a:extLst>
              <a:ext uri="{FF2B5EF4-FFF2-40B4-BE49-F238E27FC236}">
                <a16:creationId xmlns:a16="http://schemas.microsoft.com/office/drawing/2014/main" id="{2118D7FA-7272-CE49-9F37-F632B6182B61}"/>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Allow our resource module to populate and maintain the total graph of the instance.</a:t>
            </a:r>
          </a:p>
          <a:p>
            <a:pPr lvl="1" defTabSz="914400"/>
            <a:r>
              <a:rPr lang="en-US" dirty="0">
                <a:latin typeface="Avenir Roman" panose="02000503020000020003" pitchFamily="2" charset="0"/>
                <a:sym typeface="Wingdings"/>
              </a:rPr>
              <a:t>Graph resource data store</a:t>
            </a:r>
            <a:endParaRPr lang="en-US" dirty="0">
              <a:latin typeface="Avenir Roman" panose="02000503020000020003" pitchFamily="2" charset="0"/>
            </a:endParaRPr>
          </a:p>
          <a:p>
            <a:pPr defTabSz="914400"/>
            <a:r>
              <a:rPr lang="en-US" dirty="0">
                <a:latin typeface="Avenir Roman" panose="02000503020000020003" pitchFamily="2" charset="0"/>
              </a:rPr>
              <a:t>On receiving each job-spec object:</a:t>
            </a:r>
          </a:p>
          <a:p>
            <a:pPr lvl="1" defTabSz="914400"/>
            <a:r>
              <a:rPr lang="en-US" dirty="0">
                <a:latin typeface="Avenir Roman" panose="02000503020000020003" pitchFamily="2" charset="0"/>
              </a:rPr>
              <a:t>Start to traverse the graph with a known visit type (currently DFV and DFU).</a:t>
            </a:r>
          </a:p>
          <a:p>
            <a:pPr lvl="1" defTabSz="914400"/>
            <a:r>
              <a:rPr lang="en-US" dirty="0">
                <a:latin typeface="Avenir Roman" panose="02000503020000020003" pitchFamily="2" charset="0"/>
              </a:rPr>
              <a:t>On each visit event (e.g., post-order visit)</a:t>
            </a:r>
          </a:p>
          <a:p>
            <a:pPr lvl="2" defTabSz="914400"/>
            <a:r>
              <a:rPr lang="en-US" dirty="0">
                <a:latin typeface="Avenir Roman" panose="02000503020000020003" pitchFamily="2" charset="0"/>
              </a:rPr>
              <a:t>a policy match callback is invoked to score the visiting vertex</a:t>
            </a:r>
          </a:p>
          <a:p>
            <a:pPr lvl="2" defTabSz="914400"/>
            <a:r>
              <a:rPr lang="en-US" dirty="0">
                <a:latin typeface="Avenir Roman" panose="02000503020000020003" pitchFamily="2" charset="0"/>
              </a:rPr>
              <a:t>high- or low-id first, locality-aware, and performance variation-aware policies</a:t>
            </a:r>
          </a:p>
          <a:p>
            <a:pPr defTabSz="914400"/>
            <a:r>
              <a:rPr lang="en-US" dirty="0">
                <a:latin typeface="Avenir Roman" panose="02000503020000020003" pitchFamily="2" charset="0"/>
              </a:rPr>
              <a:t>Best matching resources are selected at the end of the traversal.</a:t>
            </a:r>
          </a:p>
          <a:p>
            <a:pPr defTabSz="914400"/>
            <a:endParaRPr lang="en-US" dirty="0">
              <a:latin typeface="Avenir Roman" panose="02000503020000020003" pitchFamily="2" charset="0"/>
            </a:endParaRPr>
          </a:p>
          <a:p>
            <a:pPr defTabSz="914400"/>
            <a:endParaRPr lang="en-US" dirty="0">
              <a:latin typeface="Avenir Roman" panose="02000503020000020003" pitchFamily="2" charset="0"/>
            </a:endParaRPr>
          </a:p>
        </p:txBody>
      </p:sp>
    </p:spTree>
    <p:extLst>
      <p:ext uri="{BB962C8B-B14F-4D97-AF65-F5344CB8AC3E}">
        <p14:creationId xmlns:p14="http://schemas.microsoft.com/office/powerpoint/2010/main" val="4001277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We use graph filtering and pruned searching to manage the graph complexity and optimize our graph search.</a:t>
            </a:r>
          </a:p>
        </p:txBody>
      </p:sp>
      <p:sp>
        <p:nvSpPr>
          <p:cNvPr id="5" name="Rounded Rectangle 4">
            <a:extLst>
              <a:ext uri="{FF2B5EF4-FFF2-40B4-BE49-F238E27FC236}">
                <a16:creationId xmlns:a16="http://schemas.microsoft.com/office/drawing/2014/main" id="{8EBC7251-4DF3-CD4F-96C6-7824879851D8}"/>
              </a:ext>
            </a:extLst>
          </p:cNvPr>
          <p:cNvSpPr/>
          <p:nvPr/>
        </p:nvSpPr>
        <p:spPr bwMode="auto">
          <a:xfrm>
            <a:off x="7420524" y="1671270"/>
            <a:ext cx="1386952"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 name="Rounded Rectangle 7">
            <a:extLst>
              <a:ext uri="{FF2B5EF4-FFF2-40B4-BE49-F238E27FC236}">
                <a16:creationId xmlns:a16="http://schemas.microsoft.com/office/drawing/2014/main" id="{FF30E6AA-962F-A347-8769-5A3E2BFBD9F5}"/>
              </a:ext>
            </a:extLst>
          </p:cNvPr>
          <p:cNvSpPr/>
          <p:nvPr/>
        </p:nvSpPr>
        <p:spPr bwMode="auto">
          <a:xfrm>
            <a:off x="9869179" y="1652170"/>
            <a:ext cx="1435934"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Down Arrow 8">
            <a:extLst>
              <a:ext uri="{FF2B5EF4-FFF2-40B4-BE49-F238E27FC236}">
                <a16:creationId xmlns:a16="http://schemas.microsoft.com/office/drawing/2014/main" id="{C79CE57E-1D97-A24B-9BF4-E06A0F0A3B01}"/>
              </a:ext>
            </a:extLst>
          </p:cNvPr>
          <p:cNvSpPr/>
          <p:nvPr/>
        </p:nvSpPr>
        <p:spPr bwMode="auto">
          <a:xfrm rot="16200000">
            <a:off x="9229239" y="1934406"/>
            <a:ext cx="170868" cy="584455"/>
          </a:xfrm>
          <a:prstGeom prst="downArrow">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Content Placeholder 5">
            <a:extLst>
              <a:ext uri="{FF2B5EF4-FFF2-40B4-BE49-F238E27FC236}">
                <a16:creationId xmlns:a16="http://schemas.microsoft.com/office/drawing/2014/main" id="{03FD1B4E-BF51-024E-9E39-2CED772D9C20}"/>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total graph can be quite complex</a:t>
            </a:r>
          </a:p>
          <a:p>
            <a:pPr lvl="1" defTabSz="914400"/>
            <a:r>
              <a:rPr lang="en-US" dirty="0">
                <a:latin typeface="Avenir Roman" panose="02000503020000020003" pitchFamily="2" charset="0"/>
              </a:rPr>
              <a:t>Two techniques</a:t>
            </a:r>
            <a:r>
              <a:rPr lang="en-US" dirty="0">
                <a:latin typeface="Avenir Roman" panose="02000503020000020003" pitchFamily="2" charset="0"/>
                <a:sym typeface="Wingdings"/>
              </a:rPr>
              <a:t> to manage the graph complexity and scalability</a:t>
            </a:r>
            <a:endParaRPr lang="en-US" dirty="0">
              <a:latin typeface="Avenir Roman" panose="02000503020000020003" pitchFamily="2" charset="0"/>
            </a:endParaRPr>
          </a:p>
          <a:p>
            <a:pPr defTabSz="914400"/>
            <a:r>
              <a:rPr lang="en-US" dirty="0">
                <a:latin typeface="Avenir Roman" panose="02000503020000020003" pitchFamily="2" charset="0"/>
              </a:rPr>
              <a:t>Filtering reduces graph complexity</a:t>
            </a:r>
          </a:p>
          <a:p>
            <a:pPr lvl="1" defTabSz="914400"/>
            <a:r>
              <a:rPr lang="en-US" dirty="0">
                <a:latin typeface="Avenir Roman" panose="02000503020000020003" pitchFamily="2" charset="0"/>
              </a:rPr>
              <a:t>The graph model needs to support schedulers with different complexity</a:t>
            </a:r>
          </a:p>
          <a:p>
            <a:pPr lvl="1" defTabSz="914400"/>
            <a:r>
              <a:rPr lang="en-US" dirty="0">
                <a:latin typeface="Avenir Roman" panose="02000503020000020003" pitchFamily="2" charset="0"/>
              </a:rPr>
              <a:t>Provide a mechanism by which to filter the graph based on what subsystems to use</a:t>
            </a:r>
          </a:p>
          <a:p>
            <a:pPr defTabSz="914400"/>
            <a:r>
              <a:rPr lang="en-US" dirty="0">
                <a:latin typeface="Avenir Roman" panose="02000503020000020003" pitchFamily="2" charset="0"/>
              </a:rPr>
              <a:t>Pruned search increases scalability</a:t>
            </a:r>
          </a:p>
          <a:p>
            <a:pPr lvl="1" defTabSz="914400"/>
            <a:r>
              <a:rPr lang="en-US" dirty="0">
                <a:latin typeface="Avenir Roman" panose="02000503020000020003" pitchFamily="2" charset="0"/>
              </a:rPr>
              <a:t>Fast RB tree-based planner is used to implement a pruning filter per each vertex.</a:t>
            </a:r>
          </a:p>
          <a:p>
            <a:pPr lvl="1" defTabSz="914400"/>
            <a:r>
              <a:rPr lang="en-US" dirty="0">
                <a:latin typeface="Avenir Roman" panose="02000503020000020003" pitchFamily="2" charset="0"/>
              </a:rPr>
              <a:t>Pruning filter keeps track of summary information (e.g., aggregates) about subtree resources.</a:t>
            </a:r>
          </a:p>
          <a:p>
            <a:pPr lvl="1" defTabSz="914400"/>
            <a:r>
              <a:rPr lang="en-US" dirty="0">
                <a:latin typeface="Avenir Roman" panose="02000503020000020003" pitchFamily="2" charset="0"/>
              </a:rPr>
              <a:t>Scheduler-driven pruning filter update</a:t>
            </a:r>
          </a:p>
        </p:txBody>
      </p:sp>
      <p:sp>
        <p:nvSpPr>
          <p:cNvPr id="2" name="Rectangle 1">
            <a:extLst>
              <a:ext uri="{FF2B5EF4-FFF2-40B4-BE49-F238E27FC236}">
                <a16:creationId xmlns:a16="http://schemas.microsoft.com/office/drawing/2014/main" id="{F3BE46EB-C869-4347-B739-2BD785EB12AC}"/>
              </a:ext>
            </a:extLst>
          </p:cNvPr>
          <p:cNvSpPr/>
          <p:nvPr/>
        </p:nvSpPr>
        <p:spPr>
          <a:xfrm>
            <a:off x="8807476" y="2408891"/>
            <a:ext cx="1087414" cy="369332"/>
          </a:xfrm>
          <a:prstGeom prst="rect">
            <a:avLst/>
          </a:prstGeom>
        </p:spPr>
        <p:txBody>
          <a:bodyPr wrap="none">
            <a:spAutoFit/>
          </a:bodyPr>
          <a:lstStyle/>
          <a:p>
            <a:pPr defTabSz="914400"/>
            <a:r>
              <a:rPr lang="en-US" b="1" u="sng" dirty="0">
                <a:latin typeface="Avenir Roman" panose="02000503020000020003" pitchFamily="2" charset="0"/>
              </a:rPr>
              <a:t>Filtering</a:t>
            </a:r>
          </a:p>
        </p:txBody>
      </p:sp>
      <p:sp>
        <p:nvSpPr>
          <p:cNvPr id="3" name="Rectangle 2">
            <a:extLst>
              <a:ext uri="{FF2B5EF4-FFF2-40B4-BE49-F238E27FC236}">
                <a16:creationId xmlns:a16="http://schemas.microsoft.com/office/drawing/2014/main" id="{8EC01E2E-28B1-BE4A-904C-B914029D3BF6}"/>
              </a:ext>
            </a:extLst>
          </p:cNvPr>
          <p:cNvSpPr/>
          <p:nvPr/>
        </p:nvSpPr>
        <p:spPr>
          <a:xfrm>
            <a:off x="6821819" y="1279480"/>
            <a:ext cx="2584362" cy="369332"/>
          </a:xfrm>
          <a:prstGeom prst="rect">
            <a:avLst/>
          </a:prstGeom>
        </p:spPr>
        <p:txBody>
          <a:bodyPr wrap="none">
            <a:spAutoFit/>
          </a:bodyPr>
          <a:lstStyle/>
          <a:p>
            <a:r>
              <a:rPr lang="en-US" dirty="0" err="1">
                <a:latin typeface="Avenir Roman" panose="02000503020000020003" pitchFamily="2" charset="0"/>
              </a:rPr>
              <a:t>Containment+Network</a:t>
            </a:r>
            <a:endParaRPr lang="en-US" dirty="0"/>
          </a:p>
        </p:txBody>
      </p:sp>
      <p:sp>
        <p:nvSpPr>
          <p:cNvPr id="4" name="Rectangle 3">
            <a:extLst>
              <a:ext uri="{FF2B5EF4-FFF2-40B4-BE49-F238E27FC236}">
                <a16:creationId xmlns:a16="http://schemas.microsoft.com/office/drawing/2014/main" id="{9815F3FE-32FD-1948-A343-4744F45DC98E}"/>
              </a:ext>
            </a:extLst>
          </p:cNvPr>
          <p:cNvSpPr/>
          <p:nvPr/>
        </p:nvSpPr>
        <p:spPr>
          <a:xfrm>
            <a:off x="9481417" y="1290104"/>
            <a:ext cx="1534394" cy="369332"/>
          </a:xfrm>
          <a:prstGeom prst="rect">
            <a:avLst/>
          </a:prstGeom>
        </p:spPr>
        <p:txBody>
          <a:bodyPr wrap="none">
            <a:spAutoFit/>
          </a:bodyPr>
          <a:lstStyle/>
          <a:p>
            <a:r>
              <a:rPr lang="en-US" dirty="0">
                <a:latin typeface="Avenir Roman" panose="02000503020000020003" pitchFamily="2" charset="0"/>
              </a:rPr>
              <a:t>Containment</a:t>
            </a:r>
            <a:endParaRPr lang="en-US" dirty="0"/>
          </a:p>
        </p:txBody>
      </p:sp>
      <p:pic>
        <p:nvPicPr>
          <p:cNvPr id="7" name="Picture 6">
            <a:extLst>
              <a:ext uri="{FF2B5EF4-FFF2-40B4-BE49-F238E27FC236}">
                <a16:creationId xmlns:a16="http://schemas.microsoft.com/office/drawing/2014/main" id="{F5ED17F5-E057-BF45-8C10-04FD252274E7}"/>
              </a:ext>
            </a:extLst>
          </p:cNvPr>
          <p:cNvPicPr>
            <a:picLocks noChangeAspect="1"/>
          </p:cNvPicPr>
          <p:nvPr/>
        </p:nvPicPr>
        <p:blipFill>
          <a:blip r:embed="rId2"/>
          <a:stretch>
            <a:fillRect/>
          </a:stretch>
        </p:blipFill>
        <p:spPr>
          <a:xfrm>
            <a:off x="7018816" y="3455941"/>
            <a:ext cx="1549400" cy="2476500"/>
          </a:xfrm>
          <a:prstGeom prst="rect">
            <a:avLst/>
          </a:prstGeom>
        </p:spPr>
      </p:pic>
      <p:sp>
        <p:nvSpPr>
          <p:cNvPr id="19" name="Rounded Rectangle 18">
            <a:extLst>
              <a:ext uri="{FF2B5EF4-FFF2-40B4-BE49-F238E27FC236}">
                <a16:creationId xmlns:a16="http://schemas.microsoft.com/office/drawing/2014/main" id="{C292AE8F-F56A-634E-9CC7-7CE2F88D8FF4}"/>
              </a:ext>
            </a:extLst>
          </p:cNvPr>
          <p:cNvSpPr/>
          <p:nvPr/>
        </p:nvSpPr>
        <p:spPr bwMode="auto">
          <a:xfrm>
            <a:off x="6896597" y="5282750"/>
            <a:ext cx="569374" cy="487870"/>
          </a:xfrm>
          <a:prstGeom prst="roundRect">
            <a:avLst/>
          </a:prstGeom>
          <a:noFill/>
          <a:ln>
            <a:solidFill>
              <a:srgbClr val="00B05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ounded Rectangle 19">
            <a:extLst>
              <a:ext uri="{FF2B5EF4-FFF2-40B4-BE49-F238E27FC236}">
                <a16:creationId xmlns:a16="http://schemas.microsoft.com/office/drawing/2014/main" id="{F80D45EB-F9F3-CC4D-93C4-BF3B2E38D595}"/>
              </a:ext>
            </a:extLst>
          </p:cNvPr>
          <p:cNvSpPr/>
          <p:nvPr/>
        </p:nvSpPr>
        <p:spPr bwMode="auto">
          <a:xfrm>
            <a:off x="7540749" y="5526685"/>
            <a:ext cx="1199933" cy="487870"/>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2" name="Picture 11">
            <a:extLst>
              <a:ext uri="{FF2B5EF4-FFF2-40B4-BE49-F238E27FC236}">
                <a16:creationId xmlns:a16="http://schemas.microsoft.com/office/drawing/2014/main" id="{28CEEC03-ED0B-6B49-A8A6-9B7038419F35}"/>
              </a:ext>
            </a:extLst>
          </p:cNvPr>
          <p:cNvPicPr>
            <a:picLocks noChangeAspect="1"/>
          </p:cNvPicPr>
          <p:nvPr/>
        </p:nvPicPr>
        <p:blipFill>
          <a:blip r:embed="rId3"/>
          <a:stretch>
            <a:fillRect/>
          </a:stretch>
        </p:blipFill>
        <p:spPr>
          <a:xfrm>
            <a:off x="7610750" y="1765214"/>
            <a:ext cx="934448" cy="1043350"/>
          </a:xfrm>
          <a:prstGeom prst="rect">
            <a:avLst/>
          </a:prstGeom>
        </p:spPr>
      </p:pic>
      <p:pic>
        <p:nvPicPr>
          <p:cNvPr id="17" name="Picture 16">
            <a:extLst>
              <a:ext uri="{FF2B5EF4-FFF2-40B4-BE49-F238E27FC236}">
                <a16:creationId xmlns:a16="http://schemas.microsoft.com/office/drawing/2014/main" id="{DAD1646B-EB46-F445-9D5C-7CCC2C0B0661}"/>
              </a:ext>
            </a:extLst>
          </p:cNvPr>
          <p:cNvPicPr>
            <a:picLocks noChangeAspect="1"/>
          </p:cNvPicPr>
          <p:nvPr/>
        </p:nvPicPr>
        <p:blipFill>
          <a:blip r:embed="rId2"/>
          <a:stretch>
            <a:fillRect/>
          </a:stretch>
        </p:blipFill>
        <p:spPr>
          <a:xfrm flipH="1">
            <a:off x="10412862" y="1825089"/>
            <a:ext cx="511484" cy="817535"/>
          </a:xfrm>
          <a:prstGeom prst="rect">
            <a:avLst/>
          </a:prstGeom>
        </p:spPr>
      </p:pic>
      <p:sp>
        <p:nvSpPr>
          <p:cNvPr id="25" name="Rectangle 24">
            <a:extLst>
              <a:ext uri="{FF2B5EF4-FFF2-40B4-BE49-F238E27FC236}">
                <a16:creationId xmlns:a16="http://schemas.microsoft.com/office/drawing/2014/main" id="{64E0287A-F4A4-2645-A3D7-2C35352C90A8}"/>
              </a:ext>
            </a:extLst>
          </p:cNvPr>
          <p:cNvSpPr/>
          <p:nvPr/>
        </p:nvSpPr>
        <p:spPr>
          <a:xfrm>
            <a:off x="8409344" y="4694191"/>
            <a:ext cx="1019831" cy="369332"/>
          </a:xfrm>
          <a:prstGeom prst="rect">
            <a:avLst/>
          </a:prstGeom>
        </p:spPr>
        <p:txBody>
          <a:bodyPr wrap="none">
            <a:spAutoFit/>
          </a:bodyPr>
          <a:lstStyle/>
          <a:p>
            <a:pPr defTabSz="914400"/>
            <a:r>
              <a:rPr lang="en-US" b="1" u="sng" dirty="0">
                <a:latin typeface="Avenir Roman" panose="02000503020000020003" pitchFamily="2" charset="0"/>
              </a:rPr>
              <a:t>Pruning</a:t>
            </a:r>
          </a:p>
        </p:txBody>
      </p:sp>
      <p:sp>
        <p:nvSpPr>
          <p:cNvPr id="26" name="Oval Callout 25">
            <a:extLst>
              <a:ext uri="{FF2B5EF4-FFF2-40B4-BE49-F238E27FC236}">
                <a16:creationId xmlns:a16="http://schemas.microsoft.com/office/drawing/2014/main" id="{D5F32C97-E23A-E14A-8214-A6CBC00CC848}"/>
              </a:ext>
            </a:extLst>
          </p:cNvPr>
          <p:cNvSpPr/>
          <p:nvPr/>
        </p:nvSpPr>
        <p:spPr bwMode="auto">
          <a:xfrm>
            <a:off x="8727087" y="3205853"/>
            <a:ext cx="3379666" cy="1790379"/>
          </a:xfrm>
          <a:prstGeom prst="wedgeEllipseCallout">
            <a:avLst>
              <a:gd name="adj1" fmla="val -59614"/>
              <a:gd name="adj2" fmla="val 262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lvl="1" defTabSz="914400"/>
            <a:r>
              <a:rPr lang="en-US" dirty="0">
                <a:latin typeface="Avenir Roman" panose="02000503020000020003" pitchFamily="2" charset="0"/>
              </a:rPr>
              <a:t>Prune filter tracks  available node count in aggregate at the subtree</a:t>
            </a:r>
          </a:p>
        </p:txBody>
      </p:sp>
    </p:spTree>
    <p:extLst>
      <p:ext uri="{BB962C8B-B14F-4D97-AF65-F5344CB8AC3E}">
        <p14:creationId xmlns:p14="http://schemas.microsoft.com/office/powerpoint/2010/main" val="4153517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6" y="186768"/>
            <a:ext cx="11585071" cy="1005840"/>
          </a:xfrm>
        </p:spPr>
        <p:txBody>
          <a:bodyPr/>
          <a:lstStyle/>
          <a:p>
            <a:r>
              <a:rPr lang="en-US" dirty="0"/>
              <a:t>Overview</a:t>
            </a:r>
          </a:p>
        </p:txBody>
      </p:sp>
      <p:sp>
        <p:nvSpPr>
          <p:cNvPr id="6" name="TextBox 5">
            <a:extLst>
              <a:ext uri="{FF2B5EF4-FFF2-40B4-BE49-F238E27FC236}">
                <a16:creationId xmlns:a16="http://schemas.microsoft.com/office/drawing/2014/main" id="{AC64AF26-5FEA-614F-8D60-6BC75BF98F95}"/>
              </a:ext>
            </a:extLst>
          </p:cNvPr>
          <p:cNvSpPr txBox="1"/>
          <p:nvPr/>
        </p:nvSpPr>
        <p:spPr>
          <a:xfrm>
            <a:off x="380003" y="1560333"/>
            <a:ext cx="11186024" cy="4154984"/>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Problem:</a:t>
            </a:r>
          </a:p>
          <a:p>
            <a:pPr marL="990575" lvl="1" indent="-380990">
              <a:buFont typeface="Arial" panose="020B0604020202020204" pitchFamily="34" charset="0"/>
              <a:buChar char="•"/>
            </a:pPr>
            <a:r>
              <a:rPr lang="en-US" sz="2400" dirty="0"/>
              <a:t>Performance variation in applications</a:t>
            </a:r>
          </a:p>
          <a:p>
            <a:pPr marL="990575" lvl="1" indent="-380990">
              <a:buFont typeface="Arial" panose="020B0604020202020204" pitchFamily="34" charset="0"/>
              <a:buChar char="•"/>
            </a:pPr>
            <a:r>
              <a:rPr lang="en-US" sz="2400" dirty="0"/>
              <a:t>Worsening as we scale out</a:t>
            </a:r>
            <a:br>
              <a:rPr lang="en-US" sz="2400" dirty="0"/>
            </a:br>
            <a:endParaRPr lang="en-US" sz="2400" dirty="0"/>
          </a:p>
          <a:p>
            <a:pPr marL="380990" indent="-380990">
              <a:buFont typeface="Arial" panose="020B0604020202020204" pitchFamily="34" charset="0"/>
              <a:buChar char="•"/>
            </a:pPr>
            <a:r>
              <a:rPr lang="en-US" sz="2400" dirty="0">
                <a:solidFill>
                  <a:srgbClr val="C00000"/>
                </a:solidFill>
              </a:rPr>
              <a:t>Potential solutions:</a:t>
            </a:r>
          </a:p>
          <a:p>
            <a:pPr marL="990575" lvl="1" indent="-380990">
              <a:buFont typeface="Arial" panose="020B0604020202020204" pitchFamily="34" charset="0"/>
              <a:buChar char="•"/>
            </a:pPr>
            <a:r>
              <a:rPr lang="en-US" sz="2400" dirty="0"/>
              <a:t>Advanced scheduling</a:t>
            </a:r>
          </a:p>
          <a:p>
            <a:pPr marL="990575" lvl="1" indent="-380990">
              <a:buFont typeface="Arial" panose="020B0604020202020204" pitchFamily="34" charset="0"/>
              <a:buChar char="•"/>
            </a:pPr>
            <a:r>
              <a:rPr lang="en-US" sz="2400" dirty="0"/>
              <a:t>Job-level runtime systems</a:t>
            </a:r>
          </a:p>
          <a:p>
            <a:pPr marL="990575" lvl="1" indent="-380990">
              <a:buFont typeface="Arial" panose="020B0604020202020204" pitchFamily="34" charset="0"/>
              <a:buChar char="•"/>
            </a:pPr>
            <a:r>
              <a:rPr lang="en-US" sz="2400" dirty="0"/>
              <a:t>Application-level load balancing</a:t>
            </a: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Our approach:</a:t>
            </a:r>
          </a:p>
          <a:p>
            <a:pPr marL="990575" lvl="1" indent="-380990">
              <a:buFont typeface="Arial" panose="020B0604020202020204" pitchFamily="34" charset="0"/>
              <a:buChar char="•"/>
            </a:pPr>
            <a:r>
              <a:rPr lang="en-US" sz="2400" dirty="0"/>
              <a:t>Use Flux’s flexible resource data model to design scheduling policies</a:t>
            </a:r>
          </a:p>
        </p:txBody>
      </p:sp>
    </p:spTree>
    <p:extLst>
      <p:ext uri="{BB962C8B-B14F-4D97-AF65-F5344CB8AC3E}">
        <p14:creationId xmlns:p14="http://schemas.microsoft.com/office/powerpoint/2010/main" val="3803692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249755" cy="1005840"/>
          </a:xfrm>
        </p:spPr>
        <p:txBody>
          <a:bodyPr/>
          <a:lstStyle/>
          <a:p>
            <a:r>
              <a:rPr lang="en-US" dirty="0"/>
              <a:t>Sources of variation</a:t>
            </a:r>
          </a:p>
        </p:txBody>
      </p:sp>
      <p:sp>
        <p:nvSpPr>
          <p:cNvPr id="15" name="TextBox 14">
            <a:extLst>
              <a:ext uri="{FF2B5EF4-FFF2-40B4-BE49-F238E27FC236}">
                <a16:creationId xmlns:a16="http://schemas.microsoft.com/office/drawing/2014/main" id="{1C82DB25-C098-244A-91FB-0083E7999A5D}"/>
              </a:ext>
            </a:extLst>
          </p:cNvPr>
          <p:cNvSpPr txBox="1"/>
          <p:nvPr/>
        </p:nvSpPr>
        <p:spPr>
          <a:xfrm>
            <a:off x="380003" y="1560333"/>
            <a:ext cx="11186024" cy="4154407"/>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Deterministic sources</a:t>
            </a:r>
          </a:p>
          <a:p>
            <a:pPr marL="990575" lvl="1" indent="-380990">
              <a:buFont typeface="Courier New" panose="02070309020205020404" pitchFamily="49" charset="0"/>
              <a:buChar char="o"/>
            </a:pPr>
            <a:r>
              <a:rPr lang="en-US" sz="2133" dirty="0"/>
              <a:t>Based on hardware</a:t>
            </a:r>
          </a:p>
          <a:p>
            <a:pPr marL="990575" lvl="1" indent="-380990">
              <a:buFont typeface="Courier New" panose="02070309020205020404" pitchFamily="49" charset="0"/>
              <a:buChar char="o"/>
            </a:pPr>
            <a:r>
              <a:rPr lang="en-US" sz="2133" dirty="0"/>
              <a:t>Can be understood statically, are reproducible, can be predicted</a:t>
            </a:r>
          </a:p>
          <a:p>
            <a:pPr marL="990575" lvl="1" indent="-380990">
              <a:buFont typeface="Courier New" panose="02070309020205020404" pitchFamily="49" charset="0"/>
              <a:buChar char="o"/>
            </a:pPr>
            <a:r>
              <a:rPr lang="en-US" sz="2133" dirty="0"/>
              <a:t>Offline analysis is possible</a:t>
            </a:r>
          </a:p>
          <a:p>
            <a:pPr marL="990575" lvl="1" indent="-380990">
              <a:buFont typeface="Courier New" panose="02070309020205020404" pitchFamily="49" charset="0"/>
              <a:buChar char="o"/>
            </a:pPr>
            <a:r>
              <a:rPr lang="en-US" sz="2133" dirty="0"/>
              <a:t>Do not depend on dynamic user environments or job mix </a:t>
            </a:r>
          </a:p>
          <a:p>
            <a:pPr marL="990575" lvl="1" indent="-380990">
              <a:buFont typeface="Courier New" panose="02070309020205020404" pitchFamily="49" charset="0"/>
              <a:buChar char="o"/>
            </a:pPr>
            <a:r>
              <a:rPr lang="en-US" sz="2133" i="1" u="sng" dirty="0"/>
              <a:t>Examples</a:t>
            </a:r>
            <a:r>
              <a:rPr lang="en-US" sz="2133" dirty="0"/>
              <a:t>: component-level heterogeneity, processor manufacturing or aging </a:t>
            </a:r>
          </a:p>
          <a:p>
            <a:pPr lvl="1"/>
            <a:endParaRPr lang="en-US" sz="2400" dirty="0"/>
          </a:p>
          <a:p>
            <a:pPr marL="380990" indent="-380990">
              <a:buFont typeface="Arial" panose="020B0604020202020204" pitchFamily="34" charset="0"/>
              <a:buChar char="•"/>
            </a:pPr>
            <a:r>
              <a:rPr lang="en-US" sz="2400" dirty="0">
                <a:solidFill>
                  <a:srgbClr val="C00000"/>
                </a:solidFill>
              </a:rPr>
              <a:t>Non-deterministic sources</a:t>
            </a:r>
          </a:p>
          <a:p>
            <a:pPr marL="990575" lvl="1" indent="-380990">
              <a:buFont typeface="Courier New" panose="02070309020205020404" pitchFamily="49" charset="0"/>
              <a:buChar char="o"/>
            </a:pPr>
            <a:r>
              <a:rPr lang="en-US" sz="2133" dirty="0"/>
              <a:t>Not reproducible and cannot be understood statically </a:t>
            </a:r>
          </a:p>
          <a:p>
            <a:pPr marL="990575" lvl="1" indent="-380990">
              <a:buFont typeface="Courier New" panose="02070309020205020404" pitchFamily="49" charset="0"/>
              <a:buChar char="o"/>
            </a:pPr>
            <a:r>
              <a:rPr lang="en-US" sz="2133" dirty="0"/>
              <a:t>Depend on specific workloads, performance of neighboring jobs, current job mix, network or IO congestion, and user or system parameters </a:t>
            </a:r>
          </a:p>
          <a:p>
            <a:pPr marL="990575" lvl="1" indent="-380990">
              <a:buFont typeface="Courier New" panose="02070309020205020404" pitchFamily="49" charset="0"/>
              <a:buChar char="o"/>
            </a:pPr>
            <a:r>
              <a:rPr lang="en-US" sz="2133" dirty="0"/>
              <a:t>Online monitoring and runtime adjustment is required </a:t>
            </a:r>
            <a:endParaRPr lang="en-US" sz="2400" dirty="0"/>
          </a:p>
        </p:txBody>
      </p:sp>
    </p:spTree>
    <p:extLst>
      <p:ext uri="{BB962C8B-B14F-4D97-AF65-F5344CB8AC3E}">
        <p14:creationId xmlns:p14="http://schemas.microsoft.com/office/powerpoint/2010/main" val="4288586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249755" cy="1005840"/>
          </a:xfrm>
        </p:spPr>
        <p:txBody>
          <a:bodyPr/>
          <a:lstStyle/>
          <a:p>
            <a:r>
              <a:rPr lang="en-US" dirty="0"/>
              <a:t>Types of variation</a:t>
            </a:r>
          </a:p>
        </p:txBody>
      </p:sp>
      <p:sp>
        <p:nvSpPr>
          <p:cNvPr id="15" name="TextBox 14">
            <a:extLst>
              <a:ext uri="{FF2B5EF4-FFF2-40B4-BE49-F238E27FC236}">
                <a16:creationId xmlns:a16="http://schemas.microsoft.com/office/drawing/2014/main" id="{1C82DB25-C098-244A-91FB-0083E7999A5D}"/>
              </a:ext>
            </a:extLst>
          </p:cNvPr>
          <p:cNvSpPr txBox="1"/>
          <p:nvPr/>
        </p:nvSpPr>
        <p:spPr>
          <a:xfrm>
            <a:off x="313197" y="1426722"/>
            <a:ext cx="11477969" cy="4729243"/>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Rank-to-rank variation</a:t>
            </a:r>
          </a:p>
          <a:p>
            <a:pPr marL="990575" lvl="1" indent="-380990">
              <a:buFont typeface="Arial" panose="020B0604020202020204" pitchFamily="34" charset="0"/>
              <a:buChar char="•"/>
            </a:pPr>
            <a:r>
              <a:rPr lang="en-US" sz="2133" dirty="0"/>
              <a:t>Occurs within the application resulting in unforeseen slowdowns and load imbalance </a:t>
            </a:r>
          </a:p>
          <a:p>
            <a:pPr marL="990575" lvl="1" indent="-380990">
              <a:buFont typeface="Arial" panose="020B0604020202020204" pitchFamily="34" charset="0"/>
              <a:buChar char="•"/>
            </a:pPr>
            <a:r>
              <a:rPr lang="en-US" sz="2133" dirty="0"/>
              <a:t>Application performance bound by slowest task</a:t>
            </a:r>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Run-to-run variation</a:t>
            </a:r>
          </a:p>
          <a:p>
            <a:pPr marL="990575" lvl="1" indent="-380990">
              <a:buFont typeface="Arial" panose="020B0604020202020204" pitchFamily="34" charset="0"/>
              <a:buChar char="•"/>
            </a:pPr>
            <a:r>
              <a:rPr lang="en-US" sz="2133" dirty="0"/>
              <a:t>Subsequent executions of the same application get vastly distinct allocations, lack reproducibility</a:t>
            </a: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First cut: </a:t>
            </a:r>
            <a:r>
              <a:rPr lang="en-US" sz="2400" dirty="0"/>
              <a:t>Deterministic, rank-to-rank variation resulting from processor manufacturing variability in power-limited scenarios</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Can be extended easily to other deterministic sources and for run-to-run variation (with or without power caps)</a:t>
            </a:r>
          </a:p>
        </p:txBody>
      </p:sp>
    </p:spTree>
    <p:extLst>
      <p:ext uri="{BB962C8B-B14F-4D97-AF65-F5344CB8AC3E}">
        <p14:creationId xmlns:p14="http://schemas.microsoft.com/office/powerpoint/2010/main" val="426902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Scheduler parallelism solves the throughput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4653886" y="1412542"/>
            <a:ext cx="7246961" cy="48654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Avenir Roman" panose="02000503020000020003" pitchFamily="2" charset="0"/>
              </a:rPr>
              <a:t>The centralized model is fundamentally limited.</a:t>
            </a:r>
          </a:p>
          <a:p>
            <a:r>
              <a:rPr lang="en-US" dirty="0">
                <a:latin typeface="Avenir Roman" panose="02000503020000020003" pitchFamily="2" charset="0"/>
              </a:rPr>
              <a:t>Hierarchical design facilitates scheduler parallelism.</a:t>
            </a:r>
          </a:p>
          <a:p>
            <a:r>
              <a:rPr lang="en-US" dirty="0">
                <a:latin typeface="Avenir Roman" panose="02000503020000020003" pitchFamily="2" charset="0"/>
              </a:rPr>
              <a:t>Deepening the scheduler hierarchy allows for higher levels of scheduler parallelism </a:t>
            </a:r>
          </a:p>
          <a:p>
            <a:r>
              <a:rPr lang="en-US" dirty="0">
                <a:latin typeface="Avenir Roman" panose="02000503020000020003" pitchFamily="2" charset="0"/>
              </a:rPr>
              <a:t>Implementation used in our scalability evaluation:</a:t>
            </a:r>
          </a:p>
          <a:p>
            <a:pPr lvl="1"/>
            <a:r>
              <a:rPr lang="en-US" dirty="0">
                <a:latin typeface="Avenir Roman" panose="02000503020000020003" pitchFamily="2" charset="0"/>
              </a:rPr>
              <a:t>Submit each job in the ensemble individually to the root</a:t>
            </a:r>
          </a:p>
          <a:p>
            <a:pPr lvl="1"/>
            <a:r>
              <a:rPr lang="en-US" dirty="0">
                <a:latin typeface="Avenir Roman" panose="02000503020000020003" pitchFamily="2" charset="0"/>
              </a:rPr>
              <a:t>The jobs are distributed automatically across the hierarchy. </a:t>
            </a:r>
          </a:p>
          <a:p>
            <a:pPr lvl="1"/>
            <a:endParaRPr lang="en-US" dirty="0">
              <a:latin typeface="Avenir Roman" panose="02000503020000020003" pitchFamily="2" charset="0"/>
            </a:endParaRPr>
          </a:p>
          <a:p>
            <a:endParaRPr lang="en-US" dirty="0">
              <a:latin typeface="Avenir Roman" panose="02000503020000020003" pitchFamily="2" charset="0"/>
            </a:endParaRPr>
          </a:p>
        </p:txBody>
      </p:sp>
      <p:pic>
        <p:nvPicPr>
          <p:cNvPr id="229" name="Picture 228">
            <a:extLst>
              <a:ext uri="{FF2B5EF4-FFF2-40B4-BE49-F238E27FC236}">
                <a16:creationId xmlns:a16="http://schemas.microsoft.com/office/drawing/2014/main" id="{CA93800F-3EFF-7A4E-962B-0BC58A0C93DA}"/>
              </a:ext>
            </a:extLst>
          </p:cNvPr>
          <p:cNvPicPr>
            <a:picLocks noChangeAspect="1"/>
          </p:cNvPicPr>
          <p:nvPr/>
        </p:nvPicPr>
        <p:blipFill>
          <a:blip r:embed="rId2">
            <a:extLst/>
          </a:blip>
          <a:stretch>
            <a:fillRect/>
          </a:stretch>
        </p:blipFill>
        <p:spPr>
          <a:xfrm>
            <a:off x="296383" y="2090429"/>
            <a:ext cx="4271998" cy="2194968"/>
          </a:xfrm>
          <a:prstGeom prst="rect">
            <a:avLst/>
          </a:prstGeom>
        </p:spPr>
      </p:pic>
    </p:spTree>
    <p:extLst>
      <p:ext uri="{BB962C8B-B14F-4D97-AF65-F5344CB8AC3E}">
        <p14:creationId xmlns:p14="http://schemas.microsoft.com/office/powerpoint/2010/main" val="2055497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972800" cy="1005840"/>
          </a:xfrm>
        </p:spPr>
        <p:txBody>
          <a:bodyPr/>
          <a:lstStyle/>
          <a:p>
            <a:r>
              <a:rPr lang="en-US" dirty="0"/>
              <a:t>Real world example of variation: </a:t>
            </a:r>
            <a:br>
              <a:rPr lang="en-US" dirty="0"/>
            </a:br>
            <a:r>
              <a:rPr lang="en-US" dirty="0"/>
              <a:t>Quartz cluster, 2469 nodes, 50 W CPU power per socket</a:t>
            </a:r>
          </a:p>
        </p:txBody>
      </p:sp>
      <p:pic>
        <p:nvPicPr>
          <p:cNvPr id="4" name="Picture 3">
            <a:extLst>
              <a:ext uri="{FF2B5EF4-FFF2-40B4-BE49-F238E27FC236}">
                <a16:creationId xmlns:a16="http://schemas.microsoft.com/office/drawing/2014/main" id="{132E2701-AA30-934E-AD65-CBBCE7711400}"/>
              </a:ext>
            </a:extLst>
          </p:cNvPr>
          <p:cNvPicPr>
            <a:picLocks noChangeAspect="1"/>
          </p:cNvPicPr>
          <p:nvPr/>
        </p:nvPicPr>
        <p:blipFill>
          <a:blip r:embed="rId2"/>
          <a:stretch>
            <a:fillRect/>
          </a:stretch>
        </p:blipFill>
        <p:spPr>
          <a:xfrm>
            <a:off x="217118" y="1570083"/>
            <a:ext cx="6088465" cy="4118668"/>
          </a:xfrm>
          <a:prstGeom prst="rect">
            <a:avLst/>
          </a:prstGeom>
        </p:spPr>
      </p:pic>
      <p:pic>
        <p:nvPicPr>
          <p:cNvPr id="5" name="Picture 4">
            <a:extLst>
              <a:ext uri="{FF2B5EF4-FFF2-40B4-BE49-F238E27FC236}">
                <a16:creationId xmlns:a16="http://schemas.microsoft.com/office/drawing/2014/main" id="{26F3B826-0C05-A940-B6F5-B1B19ECD2FA0}"/>
              </a:ext>
            </a:extLst>
          </p:cNvPr>
          <p:cNvPicPr>
            <a:picLocks noChangeAspect="1"/>
          </p:cNvPicPr>
          <p:nvPr/>
        </p:nvPicPr>
        <p:blipFill>
          <a:blip r:embed="rId3"/>
          <a:stretch>
            <a:fillRect/>
          </a:stretch>
        </p:blipFill>
        <p:spPr>
          <a:xfrm>
            <a:off x="6540675" y="1682332"/>
            <a:ext cx="5334000" cy="2692400"/>
          </a:xfrm>
          <a:prstGeom prst="rect">
            <a:avLst/>
          </a:prstGeom>
        </p:spPr>
      </p:pic>
      <p:sp>
        <p:nvSpPr>
          <p:cNvPr id="6" name="Rectangle 5">
            <a:extLst>
              <a:ext uri="{FF2B5EF4-FFF2-40B4-BE49-F238E27FC236}">
                <a16:creationId xmlns:a16="http://schemas.microsoft.com/office/drawing/2014/main" id="{7F067F51-58F5-9F42-8C23-A668E71E6D0F}"/>
              </a:ext>
            </a:extLst>
          </p:cNvPr>
          <p:cNvSpPr/>
          <p:nvPr/>
        </p:nvSpPr>
        <p:spPr>
          <a:xfrm>
            <a:off x="6624182" y="4580277"/>
            <a:ext cx="5250493" cy="1200329"/>
          </a:xfrm>
          <a:prstGeom prst="rect">
            <a:avLst/>
          </a:prstGeom>
        </p:spPr>
        <p:txBody>
          <a:bodyPr wrap="square">
            <a:spAutoFit/>
          </a:bodyPr>
          <a:lstStyle/>
          <a:p>
            <a:pPr marL="380990" indent="-380990">
              <a:buFont typeface="Arial" panose="020B0604020202020204" pitchFamily="34" charset="0"/>
              <a:buChar char="•"/>
            </a:pPr>
            <a:r>
              <a:rPr lang="en-US" sz="2400" dirty="0">
                <a:latin typeface="LMRoman10"/>
              </a:rPr>
              <a:t>2.47x difference between the slowest and the fastest node for MG </a:t>
            </a:r>
          </a:p>
          <a:p>
            <a:pPr marL="380990" indent="-380990">
              <a:buFont typeface="Arial" panose="020B0604020202020204" pitchFamily="34" charset="0"/>
              <a:buChar char="•"/>
            </a:pPr>
            <a:r>
              <a:rPr lang="en-US" sz="2400" dirty="0">
                <a:latin typeface="LMRoman10"/>
              </a:rPr>
              <a:t>1.91x difference for LULESH. </a:t>
            </a:r>
            <a:endParaRPr lang="en-US" sz="2400" dirty="0"/>
          </a:p>
        </p:txBody>
      </p:sp>
    </p:spTree>
    <p:extLst>
      <p:ext uri="{BB962C8B-B14F-4D97-AF65-F5344CB8AC3E}">
        <p14:creationId xmlns:p14="http://schemas.microsoft.com/office/powerpoint/2010/main" val="922674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E6CDF-FABD-7C44-91E0-9A9D64C2AFEF}"/>
              </a:ext>
            </a:extLst>
          </p:cNvPr>
          <p:cNvSpPr>
            <a:spLocks noGrp="1"/>
          </p:cNvSpPr>
          <p:nvPr>
            <p:ph type="title"/>
          </p:nvPr>
        </p:nvSpPr>
        <p:spPr>
          <a:xfrm>
            <a:off x="542795" y="220136"/>
            <a:ext cx="10972800" cy="1005840"/>
          </a:xfrm>
        </p:spPr>
        <p:txBody>
          <a:bodyPr/>
          <a:lstStyle/>
          <a:p>
            <a:r>
              <a:rPr lang="en-US" dirty="0"/>
              <a:t>Statically determining node performance classes</a:t>
            </a:r>
          </a:p>
        </p:txBody>
      </p:sp>
      <p:sp>
        <p:nvSpPr>
          <p:cNvPr id="7" name="TextBox 6">
            <a:extLst>
              <a:ext uri="{FF2B5EF4-FFF2-40B4-BE49-F238E27FC236}">
                <a16:creationId xmlns:a16="http://schemas.microsoft.com/office/drawing/2014/main" id="{2B3039AD-EA32-004C-B9AA-33877E92D475}"/>
              </a:ext>
            </a:extLst>
          </p:cNvPr>
          <p:cNvSpPr txBox="1"/>
          <p:nvPr/>
        </p:nvSpPr>
        <p:spPr>
          <a:xfrm>
            <a:off x="363304" y="1643841"/>
            <a:ext cx="11628281" cy="3949479"/>
          </a:xfrm>
          <a:prstGeom prst="rect">
            <a:avLst/>
          </a:prstGeom>
          <a:noFill/>
        </p:spPr>
        <p:txBody>
          <a:bodyPr wrap="square" rtlCol="0">
            <a:spAutoFit/>
          </a:bodyPr>
          <a:lstStyle/>
          <a:p>
            <a:pPr marL="380990" indent="-380990">
              <a:buFont typeface="Arial" panose="020B0604020202020204" pitchFamily="34" charset="0"/>
              <a:buChar char="•"/>
            </a:pPr>
            <a:r>
              <a:rPr lang="en-US" sz="2400" dirty="0"/>
              <a:t>Ranking every processor is not feasible from point of view of accounting as well as application differences</a:t>
            </a:r>
          </a:p>
          <a:p>
            <a:pPr marL="380990" indent="-380990">
              <a:buFont typeface="Arial" panose="020B0604020202020204" pitchFamily="34" charset="0"/>
              <a:buChar char="•"/>
            </a:pPr>
            <a:endParaRPr lang="en-US" sz="2400" dirty="0">
              <a:solidFill>
                <a:srgbClr val="C00000"/>
              </a:solidFill>
            </a:endParaRPr>
          </a:p>
          <a:p>
            <a:pPr marL="380990" indent="-380990">
              <a:buFont typeface="Arial" panose="020B0604020202020204" pitchFamily="34" charset="0"/>
              <a:buChar char="•"/>
            </a:pPr>
            <a:r>
              <a:rPr lang="en-US" sz="2400" dirty="0"/>
              <a:t>Statically create </a:t>
            </a:r>
            <a:r>
              <a:rPr lang="en-US" sz="2400" dirty="0">
                <a:solidFill>
                  <a:srgbClr val="C00000"/>
                </a:solidFill>
              </a:rPr>
              <a:t>bins</a:t>
            </a:r>
            <a:r>
              <a:rPr lang="en-US" sz="2400" dirty="0"/>
              <a:t> of processors with similar performance instead</a:t>
            </a:r>
          </a:p>
          <a:p>
            <a:pPr marL="990575" lvl="1" indent="-380990">
              <a:buFont typeface="Arial" panose="020B0604020202020204" pitchFamily="34" charset="0"/>
              <a:buChar char="•"/>
            </a:pPr>
            <a:r>
              <a:rPr lang="en-US" sz="2133" dirty="0"/>
              <a:t>Techniques for this can be simple or complex</a:t>
            </a:r>
          </a:p>
          <a:p>
            <a:pPr marL="990575" lvl="1" indent="-380990">
              <a:buFont typeface="Arial" panose="020B0604020202020204" pitchFamily="34" charset="0"/>
              <a:buChar char="•"/>
            </a:pPr>
            <a:r>
              <a:rPr lang="en-US" sz="2133" dirty="0"/>
              <a:t>How many classes to create, which benchmarks to use, which parameters to tweak</a:t>
            </a:r>
          </a:p>
          <a:p>
            <a:pPr marL="990575" lvl="1" indent="-380990">
              <a:buFont typeface="Arial" panose="020B0604020202020204" pitchFamily="34" charset="0"/>
              <a:buChar char="•"/>
            </a:pPr>
            <a:r>
              <a:rPr lang="en-US" sz="2133" dirty="0"/>
              <a:t>Our choice: 5 classes, LULESH and MG, 50 W power cap</a:t>
            </a:r>
            <a:endParaRPr lang="en-US" sz="2400" dirty="0"/>
          </a:p>
          <a:p>
            <a:endParaRPr lang="en-US" sz="2400" dirty="0">
              <a:solidFill>
                <a:srgbClr val="C00000"/>
              </a:solidFill>
            </a:endParaRPr>
          </a:p>
          <a:p>
            <a:pPr marL="380990" indent="-380990">
              <a:buFont typeface="Arial" panose="020B0604020202020204" pitchFamily="34" charset="0"/>
              <a:buChar char="•"/>
            </a:pPr>
            <a:r>
              <a:rPr lang="en-US" sz="2400" dirty="0">
                <a:solidFill>
                  <a:srgbClr val="C00000"/>
                </a:solidFill>
              </a:rPr>
              <a:t>Mitigation</a:t>
            </a:r>
          </a:p>
          <a:p>
            <a:pPr marL="990575" lvl="1" indent="-380990">
              <a:buFont typeface="Arial" panose="020B0604020202020204" pitchFamily="34" charset="0"/>
              <a:buChar char="•"/>
            </a:pPr>
            <a:r>
              <a:rPr lang="en-US" sz="2133" dirty="0">
                <a:solidFill>
                  <a:srgbClr val="C00000"/>
                </a:solidFill>
              </a:rPr>
              <a:t>Rank-to-rank: </a:t>
            </a:r>
            <a:r>
              <a:rPr lang="en-US" sz="2133" dirty="0"/>
              <a:t>minimize spreading application across performance classes</a:t>
            </a:r>
          </a:p>
          <a:p>
            <a:pPr marL="990575" lvl="1" indent="-380990">
              <a:buFont typeface="Arial" panose="020B0604020202020204" pitchFamily="34" charset="0"/>
              <a:buChar char="•"/>
            </a:pPr>
            <a:r>
              <a:rPr lang="en-US" sz="2133" dirty="0">
                <a:solidFill>
                  <a:srgbClr val="C00000"/>
                </a:solidFill>
              </a:rPr>
              <a:t>Run-to-run: </a:t>
            </a:r>
            <a:r>
              <a:rPr lang="en-US" sz="2133" dirty="0"/>
              <a:t>allocate nodes from same set performance classes to similar applications</a:t>
            </a:r>
            <a:endParaRPr lang="en-US" sz="2400" dirty="0"/>
          </a:p>
        </p:txBody>
      </p:sp>
    </p:spTree>
    <p:extLst>
      <p:ext uri="{BB962C8B-B14F-4D97-AF65-F5344CB8AC3E}">
        <p14:creationId xmlns:p14="http://schemas.microsoft.com/office/powerpoint/2010/main" val="3961670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Statically determining node performance classes:</a:t>
            </a:r>
            <a:br>
              <a:rPr lang="en-US" dirty="0"/>
            </a:br>
            <a:r>
              <a:rPr lang="en-US" dirty="0"/>
              <a:t>2469 nodes of Quartz</a:t>
            </a:r>
          </a:p>
        </p:txBody>
      </p:sp>
      <p:pic>
        <p:nvPicPr>
          <p:cNvPr id="3" name="Picture 2">
            <a:extLst>
              <a:ext uri="{FF2B5EF4-FFF2-40B4-BE49-F238E27FC236}">
                <a16:creationId xmlns:a16="http://schemas.microsoft.com/office/drawing/2014/main" id="{B0B7C05F-404B-944B-B608-1A6BA2F16B93}"/>
              </a:ext>
            </a:extLst>
          </p:cNvPr>
          <p:cNvPicPr>
            <a:picLocks noChangeAspect="1"/>
          </p:cNvPicPr>
          <p:nvPr/>
        </p:nvPicPr>
        <p:blipFill>
          <a:blip r:embed="rId2"/>
          <a:stretch>
            <a:fillRect/>
          </a:stretch>
        </p:blipFill>
        <p:spPr>
          <a:xfrm>
            <a:off x="609599" y="1584568"/>
            <a:ext cx="5343756" cy="1421733"/>
          </a:xfrm>
          <a:prstGeom prst="rect">
            <a:avLst/>
          </a:prstGeom>
        </p:spPr>
      </p:pic>
      <p:pic>
        <p:nvPicPr>
          <p:cNvPr id="4" name="Picture 3">
            <a:extLst>
              <a:ext uri="{FF2B5EF4-FFF2-40B4-BE49-F238E27FC236}">
                <a16:creationId xmlns:a16="http://schemas.microsoft.com/office/drawing/2014/main" id="{D4287A85-60A2-5941-8428-3816B97F2089}"/>
              </a:ext>
            </a:extLst>
          </p:cNvPr>
          <p:cNvPicPr>
            <a:picLocks noChangeAspect="1"/>
          </p:cNvPicPr>
          <p:nvPr/>
        </p:nvPicPr>
        <p:blipFill>
          <a:blip r:embed="rId3"/>
          <a:stretch>
            <a:fillRect/>
          </a:stretch>
        </p:blipFill>
        <p:spPr>
          <a:xfrm>
            <a:off x="426115" y="2941207"/>
            <a:ext cx="5352559" cy="1100525"/>
          </a:xfrm>
          <a:prstGeom prst="rect">
            <a:avLst/>
          </a:prstGeom>
        </p:spPr>
      </p:pic>
      <p:pic>
        <p:nvPicPr>
          <p:cNvPr id="7" name="Picture 6">
            <a:extLst>
              <a:ext uri="{FF2B5EF4-FFF2-40B4-BE49-F238E27FC236}">
                <a16:creationId xmlns:a16="http://schemas.microsoft.com/office/drawing/2014/main" id="{2AB6F8ED-1292-8A44-8A41-BC13E54E5E5D}"/>
              </a:ext>
            </a:extLst>
          </p:cNvPr>
          <p:cNvPicPr>
            <a:picLocks noChangeAspect="1"/>
          </p:cNvPicPr>
          <p:nvPr/>
        </p:nvPicPr>
        <p:blipFill>
          <a:blip r:embed="rId4"/>
          <a:stretch>
            <a:fillRect/>
          </a:stretch>
        </p:blipFill>
        <p:spPr>
          <a:xfrm>
            <a:off x="748016" y="4169823"/>
            <a:ext cx="4679929" cy="1918004"/>
          </a:xfrm>
          <a:prstGeom prst="rect">
            <a:avLst/>
          </a:prstGeom>
        </p:spPr>
      </p:pic>
      <p:pic>
        <p:nvPicPr>
          <p:cNvPr id="8" name="Picture 7">
            <a:extLst>
              <a:ext uri="{FF2B5EF4-FFF2-40B4-BE49-F238E27FC236}">
                <a16:creationId xmlns:a16="http://schemas.microsoft.com/office/drawing/2014/main" id="{D6977AB1-5181-AC44-AA71-0E464558820A}"/>
              </a:ext>
            </a:extLst>
          </p:cNvPr>
          <p:cNvPicPr>
            <a:picLocks noChangeAspect="1"/>
          </p:cNvPicPr>
          <p:nvPr/>
        </p:nvPicPr>
        <p:blipFill>
          <a:blip r:embed="rId5"/>
          <a:stretch>
            <a:fillRect/>
          </a:stretch>
        </p:blipFill>
        <p:spPr>
          <a:xfrm>
            <a:off x="6594488" y="1584568"/>
            <a:ext cx="4495221" cy="4468141"/>
          </a:xfrm>
          <a:prstGeom prst="rect">
            <a:avLst/>
          </a:prstGeom>
        </p:spPr>
      </p:pic>
    </p:spTree>
    <p:extLst>
      <p:ext uri="{BB962C8B-B14F-4D97-AF65-F5344CB8AC3E}">
        <p14:creationId xmlns:p14="http://schemas.microsoft.com/office/powerpoint/2010/main" val="3662185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Measuring impact of variation-aware scheduling</a:t>
            </a:r>
          </a:p>
        </p:txBody>
      </p:sp>
      <p:pic>
        <p:nvPicPr>
          <p:cNvPr id="5" name="Picture 4">
            <a:extLst>
              <a:ext uri="{FF2B5EF4-FFF2-40B4-BE49-F238E27FC236}">
                <a16:creationId xmlns:a16="http://schemas.microsoft.com/office/drawing/2014/main" id="{FB1B929A-669D-004B-99CB-28C1A7865F3B}"/>
              </a:ext>
            </a:extLst>
          </p:cNvPr>
          <p:cNvPicPr>
            <a:picLocks noChangeAspect="1"/>
          </p:cNvPicPr>
          <p:nvPr/>
        </p:nvPicPr>
        <p:blipFill>
          <a:blip r:embed="rId2"/>
          <a:stretch>
            <a:fillRect/>
          </a:stretch>
        </p:blipFill>
        <p:spPr>
          <a:xfrm>
            <a:off x="2369274" y="1531047"/>
            <a:ext cx="6148425" cy="1387144"/>
          </a:xfrm>
          <a:prstGeom prst="rect">
            <a:avLst/>
          </a:prstGeom>
        </p:spPr>
      </p:pic>
      <p:sp>
        <p:nvSpPr>
          <p:cNvPr id="9" name="TextBox 8">
            <a:extLst>
              <a:ext uri="{FF2B5EF4-FFF2-40B4-BE49-F238E27FC236}">
                <a16:creationId xmlns:a16="http://schemas.microsoft.com/office/drawing/2014/main" id="{29C722EA-A670-CF43-9A04-4F823F4CE86F}"/>
              </a:ext>
            </a:extLst>
          </p:cNvPr>
          <p:cNvSpPr txBox="1"/>
          <p:nvPr/>
        </p:nvSpPr>
        <p:spPr>
          <a:xfrm>
            <a:off x="281860" y="2707016"/>
            <a:ext cx="11628281" cy="3046988"/>
          </a:xfrm>
          <a:prstGeom prst="rect">
            <a:avLst/>
          </a:prstGeom>
          <a:noFill/>
        </p:spPr>
        <p:txBody>
          <a:bodyPr wrap="square" rtlCol="0">
            <a:spAutoFit/>
          </a:bodyPr>
          <a:lstStyle/>
          <a:p>
            <a:pPr marL="380990" indent="-380990">
              <a:buFont typeface="Arial" panose="020B0604020202020204" pitchFamily="34" charset="0"/>
              <a:buChar char="•"/>
            </a:pPr>
            <a:r>
              <a:rPr lang="en-US" sz="2400" i="1" dirty="0"/>
              <a:t>allocated(</a:t>
            </a:r>
            <a:r>
              <a:rPr lang="en-US" sz="2400" i="1" dirty="0" err="1"/>
              <a:t>a,j</a:t>
            </a:r>
            <a:r>
              <a:rPr lang="en-US" sz="2400" i="1" dirty="0"/>
              <a:t>)</a:t>
            </a:r>
            <a:r>
              <a:rPr lang="en-US" sz="2400" dirty="0"/>
              <a:t> returns true if node </a:t>
            </a:r>
            <a:r>
              <a:rPr lang="en-US" sz="2400" i="1" dirty="0"/>
              <a:t>a</a:t>
            </a:r>
            <a:r>
              <a:rPr lang="en-US" sz="2400" dirty="0"/>
              <a:t> has been allocated to job </a:t>
            </a:r>
            <a:r>
              <a:rPr lang="en-US" sz="2400" i="1" dirty="0"/>
              <a:t>j</a:t>
            </a:r>
            <a:br>
              <a:rPr lang="en-US" sz="2400" i="1" dirty="0"/>
            </a:br>
            <a:endParaRPr lang="en-US" sz="2400" i="1" dirty="0"/>
          </a:p>
          <a:p>
            <a:pPr marL="380990" indent="-380990">
              <a:buFont typeface="Arial" panose="020B0604020202020204" pitchFamily="34" charset="0"/>
              <a:buChar char="•"/>
            </a:pPr>
            <a:r>
              <a:rPr lang="en-US" sz="2400" i="1" dirty="0" err="1"/>
              <a:t>P</a:t>
            </a:r>
            <a:r>
              <a:rPr lang="en-US" sz="2400" i="1" baseline="-25000" dirty="0" err="1"/>
              <a:t>j</a:t>
            </a:r>
            <a:r>
              <a:rPr lang="en-US" sz="2400" i="1" baseline="-25000" dirty="0"/>
              <a:t> </a:t>
            </a:r>
            <a:r>
              <a:rPr lang="en-US" sz="2400" dirty="0"/>
              <a:t>is the set of performance classes of the nodes allocated to job </a:t>
            </a:r>
            <a:r>
              <a:rPr lang="en-US" sz="2400" i="1" dirty="0"/>
              <a:t>j</a:t>
            </a:r>
            <a:br>
              <a:rPr lang="en-US" sz="2400" i="1" dirty="0"/>
            </a:br>
            <a:endParaRPr lang="en-US" sz="2400" i="1" dirty="0"/>
          </a:p>
          <a:p>
            <a:pPr marL="380990" indent="-380990">
              <a:buFont typeface="Arial" panose="020B0604020202020204" pitchFamily="34" charset="0"/>
              <a:buChar char="•"/>
            </a:pPr>
            <a:r>
              <a:rPr lang="en-US" sz="2400" dirty="0"/>
              <a:t>Figure of merit</a:t>
            </a:r>
            <a:r>
              <a:rPr lang="en-US" sz="2400" i="1" dirty="0"/>
              <a:t>, </a:t>
            </a:r>
            <a:r>
              <a:rPr lang="en-US" sz="2400" i="1" dirty="0" err="1"/>
              <a:t>fom</a:t>
            </a:r>
            <a:r>
              <a:rPr lang="en-US" sz="2400" i="1" baseline="-25000" dirty="0" err="1"/>
              <a:t>j</a:t>
            </a:r>
            <a:r>
              <a:rPr lang="en-US" sz="2400" i="1" dirty="0"/>
              <a:t>, </a:t>
            </a:r>
            <a:r>
              <a:rPr lang="en-US" sz="2400" dirty="0"/>
              <a:t>is a measure of how widely the job is spread across different performance classes </a:t>
            </a:r>
            <a:br>
              <a:rPr lang="en-US" sz="2400" dirty="0"/>
            </a:br>
            <a:endParaRPr lang="en-US" sz="2400" dirty="0"/>
          </a:p>
          <a:p>
            <a:pPr marL="380990" indent="-380990">
              <a:buFont typeface="Arial" panose="020B0604020202020204" pitchFamily="34" charset="0"/>
              <a:buChar char="•"/>
            </a:pPr>
            <a:r>
              <a:rPr lang="en-US" sz="2400" dirty="0"/>
              <a:t>For a job trace, we will look for number of jobs with low figure of merit</a:t>
            </a:r>
          </a:p>
        </p:txBody>
      </p:sp>
    </p:spTree>
    <p:extLst>
      <p:ext uri="{BB962C8B-B14F-4D97-AF65-F5344CB8AC3E}">
        <p14:creationId xmlns:p14="http://schemas.microsoft.com/office/powerpoint/2010/main" val="3846883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327545" y="219237"/>
            <a:ext cx="10972800" cy="1005840"/>
          </a:xfrm>
        </p:spPr>
        <p:txBody>
          <a:bodyPr/>
          <a:lstStyle/>
          <a:p>
            <a:r>
              <a:rPr lang="en-US" dirty="0"/>
              <a:t>Implementation with Flux’s resource model: </a:t>
            </a:r>
            <a:br>
              <a:rPr lang="en-US" dirty="0"/>
            </a:br>
            <a:r>
              <a:rPr lang="en-US" dirty="0"/>
              <a:t>Resource graph, the layout of the cluster</a:t>
            </a:r>
          </a:p>
        </p:txBody>
      </p:sp>
      <p:sp>
        <p:nvSpPr>
          <p:cNvPr id="7" name="TextBox 6">
            <a:extLst>
              <a:ext uri="{FF2B5EF4-FFF2-40B4-BE49-F238E27FC236}">
                <a16:creationId xmlns:a16="http://schemas.microsoft.com/office/drawing/2014/main" id="{9B83BA82-678B-4A4B-AE9C-39FAB9C59F09}"/>
              </a:ext>
            </a:extLst>
          </p:cNvPr>
          <p:cNvSpPr txBox="1"/>
          <p:nvPr/>
        </p:nvSpPr>
        <p:spPr>
          <a:xfrm>
            <a:off x="4572621" y="2462738"/>
            <a:ext cx="6419531" cy="2677656"/>
          </a:xfrm>
          <a:prstGeom prst="rect">
            <a:avLst/>
          </a:prstGeom>
          <a:noFill/>
        </p:spPr>
        <p:txBody>
          <a:bodyPr wrap="square" rtlCol="0">
            <a:spAutoFit/>
          </a:bodyPr>
          <a:lstStyle/>
          <a:p>
            <a:r>
              <a:rPr lang="en-US" sz="2400" dirty="0"/>
              <a:t>Input format: </a:t>
            </a:r>
            <a:r>
              <a:rPr lang="en-US" sz="2400" dirty="0" err="1"/>
              <a:t>graphml</a:t>
            </a:r>
            <a:r>
              <a:rPr lang="en-US" sz="2400" dirty="0"/>
              <a:t> (GRUG)</a:t>
            </a:r>
          </a:p>
          <a:p>
            <a:endParaRPr lang="en-US" sz="2400" dirty="0"/>
          </a:p>
          <a:p>
            <a:r>
              <a:rPr lang="en-US" sz="2400" dirty="0"/>
              <a:t>Defined once when the cluster is brought up</a:t>
            </a:r>
          </a:p>
          <a:p>
            <a:endParaRPr lang="en-US" sz="2400" dirty="0"/>
          </a:p>
          <a:p>
            <a:r>
              <a:rPr lang="en-US" sz="2400" dirty="0"/>
              <a:t>Example resource graph with 4 nodes per rack, 2 sockets per node, 2 cores per socket and 1 unit of </a:t>
            </a:r>
            <a:r>
              <a:rPr lang="en-US" sz="2400" dirty="0" err="1"/>
              <a:t>cpu_power</a:t>
            </a:r>
            <a:r>
              <a:rPr lang="en-US" sz="2400" dirty="0"/>
              <a:t> (e.g. 100 W)</a:t>
            </a:r>
            <a:endParaRPr lang="en-US" sz="3200" dirty="0"/>
          </a:p>
        </p:txBody>
      </p:sp>
      <p:grpSp>
        <p:nvGrpSpPr>
          <p:cNvPr id="5" name="Group 4">
            <a:extLst>
              <a:ext uri="{FF2B5EF4-FFF2-40B4-BE49-F238E27FC236}">
                <a16:creationId xmlns:a16="http://schemas.microsoft.com/office/drawing/2014/main" id="{A2266E6D-99CC-8740-B2BC-8FE96B109D2A}"/>
              </a:ext>
            </a:extLst>
          </p:cNvPr>
          <p:cNvGrpSpPr/>
          <p:nvPr/>
        </p:nvGrpSpPr>
        <p:grpSpPr>
          <a:xfrm>
            <a:off x="1008448" y="1447682"/>
            <a:ext cx="2357421" cy="4661484"/>
            <a:chOff x="6912415" y="1157774"/>
            <a:chExt cx="1310640" cy="3261120"/>
          </a:xfrm>
        </p:grpSpPr>
        <p:pic>
          <p:nvPicPr>
            <p:cNvPr id="4" name="Picture 3">
              <a:extLst>
                <a:ext uri="{FF2B5EF4-FFF2-40B4-BE49-F238E27FC236}">
                  <a16:creationId xmlns:a16="http://schemas.microsoft.com/office/drawing/2014/main" id="{5B404BA0-E12E-CE41-87C0-010FF4DEFEC9}"/>
                </a:ext>
              </a:extLst>
            </p:cNvPr>
            <p:cNvPicPr>
              <a:picLocks noChangeAspect="1"/>
            </p:cNvPicPr>
            <p:nvPr/>
          </p:nvPicPr>
          <p:blipFill>
            <a:blip r:embed="rId2"/>
            <a:stretch>
              <a:fillRect/>
            </a:stretch>
          </p:blipFill>
          <p:spPr>
            <a:xfrm>
              <a:off x="6912415" y="1157774"/>
              <a:ext cx="1310640" cy="3261120"/>
            </a:xfrm>
            <a:prstGeom prst="rect">
              <a:avLst/>
            </a:prstGeom>
            <a:ln>
              <a:solidFill>
                <a:schemeClr val="tx1"/>
              </a:solidFill>
            </a:ln>
          </p:spPr>
        </p:pic>
        <p:sp>
          <p:nvSpPr>
            <p:cNvPr id="3" name="TextBox 2">
              <a:extLst>
                <a:ext uri="{FF2B5EF4-FFF2-40B4-BE49-F238E27FC236}">
                  <a16:creationId xmlns:a16="http://schemas.microsoft.com/office/drawing/2014/main" id="{FEB9797A-FA9D-FC4B-863B-BB51047195BC}"/>
                </a:ext>
              </a:extLst>
            </p:cNvPr>
            <p:cNvSpPr txBox="1"/>
            <p:nvPr/>
          </p:nvSpPr>
          <p:spPr>
            <a:xfrm>
              <a:off x="7583325" y="2226529"/>
              <a:ext cx="191068" cy="215317"/>
            </a:xfrm>
            <a:prstGeom prst="rect">
              <a:avLst/>
            </a:prstGeom>
            <a:noFill/>
          </p:spPr>
          <p:txBody>
            <a:bodyPr wrap="square" rtlCol="0">
              <a:spAutoFit/>
            </a:bodyPr>
            <a:lstStyle/>
            <a:p>
              <a:r>
                <a:rPr lang="en-US" sz="1400" dirty="0"/>
                <a:t>1</a:t>
              </a:r>
              <a:endParaRPr lang="en-US" sz="2400" dirty="0"/>
            </a:p>
          </p:txBody>
        </p:sp>
        <p:sp>
          <p:nvSpPr>
            <p:cNvPr id="8" name="TextBox 7">
              <a:extLst>
                <a:ext uri="{FF2B5EF4-FFF2-40B4-BE49-F238E27FC236}">
                  <a16:creationId xmlns:a16="http://schemas.microsoft.com/office/drawing/2014/main" id="{7EB4BBFC-D390-2D4E-910A-CD25FA67BE07}"/>
                </a:ext>
              </a:extLst>
            </p:cNvPr>
            <p:cNvSpPr txBox="1"/>
            <p:nvPr/>
          </p:nvSpPr>
          <p:spPr>
            <a:xfrm>
              <a:off x="7583326" y="2812061"/>
              <a:ext cx="191068" cy="215317"/>
            </a:xfrm>
            <a:prstGeom prst="rect">
              <a:avLst/>
            </a:prstGeom>
            <a:noFill/>
          </p:spPr>
          <p:txBody>
            <a:bodyPr wrap="square" rtlCol="0">
              <a:spAutoFit/>
            </a:bodyPr>
            <a:lstStyle/>
            <a:p>
              <a:r>
                <a:rPr lang="en-US" sz="1400" dirty="0"/>
                <a:t>4</a:t>
              </a:r>
              <a:endParaRPr lang="en-US" sz="2400" dirty="0"/>
            </a:p>
          </p:txBody>
        </p:sp>
        <p:sp>
          <p:nvSpPr>
            <p:cNvPr id="9" name="TextBox 8">
              <a:extLst>
                <a:ext uri="{FF2B5EF4-FFF2-40B4-BE49-F238E27FC236}">
                  <a16:creationId xmlns:a16="http://schemas.microsoft.com/office/drawing/2014/main" id="{EC413BAC-8D8E-144B-AE94-266520A9E014}"/>
                </a:ext>
              </a:extLst>
            </p:cNvPr>
            <p:cNvSpPr txBox="1"/>
            <p:nvPr/>
          </p:nvSpPr>
          <p:spPr>
            <a:xfrm>
              <a:off x="7583326" y="3378872"/>
              <a:ext cx="191068" cy="215317"/>
            </a:xfrm>
            <a:prstGeom prst="rect">
              <a:avLst/>
            </a:prstGeom>
            <a:noFill/>
          </p:spPr>
          <p:txBody>
            <a:bodyPr wrap="square" rtlCol="0">
              <a:spAutoFit/>
            </a:bodyPr>
            <a:lstStyle/>
            <a:p>
              <a:r>
                <a:rPr lang="en-US" sz="1400" dirty="0"/>
                <a:t>2</a:t>
              </a:r>
              <a:endParaRPr lang="en-US" sz="2400" dirty="0"/>
            </a:p>
          </p:txBody>
        </p:sp>
        <p:sp>
          <p:nvSpPr>
            <p:cNvPr id="10" name="TextBox 9">
              <a:extLst>
                <a:ext uri="{FF2B5EF4-FFF2-40B4-BE49-F238E27FC236}">
                  <a16:creationId xmlns:a16="http://schemas.microsoft.com/office/drawing/2014/main" id="{693F5A7A-DB62-4945-A06C-968537055CC2}"/>
                </a:ext>
              </a:extLst>
            </p:cNvPr>
            <p:cNvSpPr txBox="1"/>
            <p:nvPr/>
          </p:nvSpPr>
          <p:spPr>
            <a:xfrm>
              <a:off x="7018519" y="3951676"/>
              <a:ext cx="191068" cy="215317"/>
            </a:xfrm>
            <a:prstGeom prst="rect">
              <a:avLst/>
            </a:prstGeom>
            <a:noFill/>
          </p:spPr>
          <p:txBody>
            <a:bodyPr wrap="square" rtlCol="0">
              <a:spAutoFit/>
            </a:bodyPr>
            <a:lstStyle/>
            <a:p>
              <a:r>
                <a:rPr lang="en-US" sz="1400" dirty="0"/>
                <a:t>2</a:t>
              </a:r>
              <a:endParaRPr lang="en-US" sz="2400" dirty="0"/>
            </a:p>
          </p:txBody>
        </p:sp>
        <p:sp>
          <p:nvSpPr>
            <p:cNvPr id="11" name="TextBox 10">
              <a:extLst>
                <a:ext uri="{FF2B5EF4-FFF2-40B4-BE49-F238E27FC236}">
                  <a16:creationId xmlns:a16="http://schemas.microsoft.com/office/drawing/2014/main" id="{1B49DD7D-CC53-3249-B093-5A6C811AF2D1}"/>
                </a:ext>
              </a:extLst>
            </p:cNvPr>
            <p:cNvSpPr txBox="1"/>
            <p:nvPr/>
          </p:nvSpPr>
          <p:spPr>
            <a:xfrm>
              <a:off x="7785154" y="3943364"/>
              <a:ext cx="191068" cy="215317"/>
            </a:xfrm>
            <a:prstGeom prst="rect">
              <a:avLst/>
            </a:prstGeom>
            <a:noFill/>
          </p:spPr>
          <p:txBody>
            <a:bodyPr wrap="square" rtlCol="0">
              <a:spAutoFit/>
            </a:bodyPr>
            <a:lstStyle/>
            <a:p>
              <a:r>
                <a:rPr lang="en-US" sz="1400" dirty="0"/>
                <a:t>1</a:t>
              </a:r>
              <a:endParaRPr lang="en-US" sz="2400" dirty="0"/>
            </a:p>
          </p:txBody>
        </p:sp>
      </p:grpSp>
    </p:spTree>
    <p:extLst>
      <p:ext uri="{BB962C8B-B14F-4D97-AF65-F5344CB8AC3E}">
        <p14:creationId xmlns:p14="http://schemas.microsoft.com/office/powerpoint/2010/main" val="3745770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8DF2E38-E9D4-C542-AC5E-10400A3DAD39}"/>
              </a:ext>
            </a:extLst>
          </p:cNvPr>
          <p:cNvGrpSpPr/>
          <p:nvPr/>
        </p:nvGrpSpPr>
        <p:grpSpPr>
          <a:xfrm>
            <a:off x="2460477" y="2544923"/>
            <a:ext cx="2022551" cy="2000631"/>
            <a:chOff x="3279322" y="1104082"/>
            <a:chExt cx="1511300" cy="1631571"/>
          </a:xfrm>
        </p:grpSpPr>
        <p:grpSp>
          <p:nvGrpSpPr>
            <p:cNvPr id="42" name="Group 41">
              <a:extLst>
                <a:ext uri="{FF2B5EF4-FFF2-40B4-BE49-F238E27FC236}">
                  <a16:creationId xmlns:a16="http://schemas.microsoft.com/office/drawing/2014/main" id="{FB0BDBC2-F293-AC43-9EC9-F3FDB981A2B6}"/>
                </a:ext>
              </a:extLst>
            </p:cNvPr>
            <p:cNvGrpSpPr/>
            <p:nvPr/>
          </p:nvGrpSpPr>
          <p:grpSpPr>
            <a:xfrm>
              <a:off x="3279322" y="1104082"/>
              <a:ext cx="1511300" cy="1631571"/>
              <a:chOff x="3598636" y="1690386"/>
              <a:chExt cx="1511300" cy="1631571"/>
            </a:xfrm>
          </p:grpSpPr>
          <p:pic>
            <p:nvPicPr>
              <p:cNvPr id="7" name="Picture 6">
                <a:extLst>
                  <a:ext uri="{FF2B5EF4-FFF2-40B4-BE49-F238E27FC236}">
                    <a16:creationId xmlns:a16="http://schemas.microsoft.com/office/drawing/2014/main" id="{8440BD56-ECAA-4E4D-A03D-52A96C020816}"/>
                  </a:ext>
                </a:extLst>
              </p:cNvPr>
              <p:cNvPicPr>
                <a:picLocks noChangeAspect="1"/>
              </p:cNvPicPr>
              <p:nvPr/>
            </p:nvPicPr>
            <p:blipFill>
              <a:blip r:embed="rId2"/>
              <a:stretch>
                <a:fillRect/>
              </a:stretch>
            </p:blipFill>
            <p:spPr>
              <a:xfrm>
                <a:off x="3598636" y="1734457"/>
                <a:ext cx="1511300" cy="1587500"/>
              </a:xfrm>
              <a:prstGeom prst="rect">
                <a:avLst/>
              </a:prstGeom>
            </p:spPr>
          </p:pic>
          <p:sp>
            <p:nvSpPr>
              <p:cNvPr id="38" name="TextBox 37">
                <a:extLst>
                  <a:ext uri="{FF2B5EF4-FFF2-40B4-BE49-F238E27FC236}">
                    <a16:creationId xmlns:a16="http://schemas.microsoft.com/office/drawing/2014/main" id="{5FE87A95-110C-2744-8F53-D84450BD7B21}"/>
                  </a:ext>
                </a:extLst>
              </p:cNvPr>
              <p:cNvSpPr txBox="1"/>
              <p:nvPr/>
            </p:nvSpPr>
            <p:spPr>
              <a:xfrm>
                <a:off x="4460464" y="1690386"/>
                <a:ext cx="257753" cy="251001"/>
              </a:xfrm>
              <a:prstGeom prst="rect">
                <a:avLst/>
              </a:prstGeom>
              <a:noFill/>
            </p:spPr>
            <p:txBody>
              <a:bodyPr wrap="square" rtlCol="0">
                <a:spAutoFit/>
              </a:bodyPr>
              <a:lstStyle/>
              <a:p>
                <a:r>
                  <a:rPr lang="en-US" sz="1400" dirty="0"/>
                  <a:t>2</a:t>
                </a:r>
                <a:endParaRPr lang="en-US" sz="2400" dirty="0"/>
              </a:p>
            </p:txBody>
          </p:sp>
          <p:sp>
            <p:nvSpPr>
              <p:cNvPr id="39" name="TextBox 38">
                <a:extLst>
                  <a:ext uri="{FF2B5EF4-FFF2-40B4-BE49-F238E27FC236}">
                    <a16:creationId xmlns:a16="http://schemas.microsoft.com/office/drawing/2014/main" id="{0D49C78B-320E-3042-811C-5B14CB40A62C}"/>
                  </a:ext>
                </a:extLst>
              </p:cNvPr>
              <p:cNvSpPr txBox="1"/>
              <p:nvPr/>
            </p:nvSpPr>
            <p:spPr>
              <a:xfrm>
                <a:off x="4365584" y="2218007"/>
                <a:ext cx="257753" cy="251001"/>
              </a:xfrm>
              <a:prstGeom prst="rect">
                <a:avLst/>
              </a:prstGeom>
              <a:noFill/>
            </p:spPr>
            <p:txBody>
              <a:bodyPr wrap="square" rtlCol="0">
                <a:spAutoFit/>
              </a:bodyPr>
              <a:lstStyle/>
              <a:p>
                <a:r>
                  <a:rPr lang="en-US" sz="1400" dirty="0"/>
                  <a:t>2</a:t>
                </a:r>
                <a:endParaRPr lang="en-US" sz="2400" dirty="0"/>
              </a:p>
            </p:txBody>
          </p:sp>
          <p:sp>
            <p:nvSpPr>
              <p:cNvPr id="40" name="TextBox 39">
                <a:extLst>
                  <a:ext uri="{FF2B5EF4-FFF2-40B4-BE49-F238E27FC236}">
                    <a16:creationId xmlns:a16="http://schemas.microsoft.com/office/drawing/2014/main" id="{2AA78E09-29B3-4943-B5A2-9DD974DF8EDE}"/>
                  </a:ext>
                </a:extLst>
              </p:cNvPr>
              <p:cNvSpPr txBox="1"/>
              <p:nvPr/>
            </p:nvSpPr>
            <p:spPr>
              <a:xfrm>
                <a:off x="3632682" y="2759516"/>
                <a:ext cx="257753" cy="251001"/>
              </a:xfrm>
              <a:prstGeom prst="rect">
                <a:avLst/>
              </a:prstGeom>
              <a:noFill/>
            </p:spPr>
            <p:txBody>
              <a:bodyPr wrap="square" rtlCol="0">
                <a:spAutoFit/>
              </a:bodyPr>
              <a:lstStyle/>
              <a:p>
                <a:r>
                  <a:rPr lang="en-US" sz="1400" dirty="0"/>
                  <a:t>2</a:t>
                </a:r>
                <a:endParaRPr lang="en-US" sz="2400" dirty="0"/>
              </a:p>
            </p:txBody>
          </p:sp>
          <p:sp>
            <p:nvSpPr>
              <p:cNvPr id="41" name="TextBox 40">
                <a:extLst>
                  <a:ext uri="{FF2B5EF4-FFF2-40B4-BE49-F238E27FC236}">
                    <a16:creationId xmlns:a16="http://schemas.microsoft.com/office/drawing/2014/main" id="{46C26A08-DED0-6C42-99D8-29C886EA5658}"/>
                  </a:ext>
                </a:extLst>
              </p:cNvPr>
              <p:cNvSpPr txBox="1"/>
              <p:nvPr/>
            </p:nvSpPr>
            <p:spPr>
              <a:xfrm>
                <a:off x="4594310" y="2779634"/>
                <a:ext cx="257753" cy="251001"/>
              </a:xfrm>
              <a:prstGeom prst="rect">
                <a:avLst/>
              </a:prstGeom>
              <a:noFill/>
            </p:spPr>
            <p:txBody>
              <a:bodyPr wrap="square" rtlCol="0">
                <a:spAutoFit/>
              </a:bodyPr>
              <a:lstStyle/>
              <a:p>
                <a:r>
                  <a:rPr lang="en-US" sz="1400" dirty="0"/>
                  <a:t>1</a:t>
                </a:r>
                <a:endParaRPr lang="en-US" sz="2400" dirty="0"/>
              </a:p>
            </p:txBody>
          </p:sp>
        </p:grpSp>
        <p:sp>
          <p:nvSpPr>
            <p:cNvPr id="43" name="TextBox 42">
              <a:extLst>
                <a:ext uri="{FF2B5EF4-FFF2-40B4-BE49-F238E27FC236}">
                  <a16:creationId xmlns:a16="http://schemas.microsoft.com/office/drawing/2014/main" id="{FD3293AF-D9E4-EC42-A31A-3B467284FC32}"/>
                </a:ext>
              </a:extLst>
            </p:cNvPr>
            <p:cNvSpPr txBox="1"/>
            <p:nvPr/>
          </p:nvSpPr>
          <p:spPr>
            <a:xfrm>
              <a:off x="3765568" y="1227371"/>
              <a:ext cx="94880" cy="209220"/>
            </a:xfrm>
            <a:prstGeom prst="rect">
              <a:avLst/>
            </a:prstGeom>
            <a:solidFill>
              <a:schemeClr val="bg1"/>
            </a:solidFill>
          </p:spPr>
          <p:txBody>
            <a:bodyPr wrap="square" rtlCol="0">
              <a:spAutoFit/>
            </a:bodyPr>
            <a:lstStyle/>
            <a:p>
              <a:r>
                <a:rPr lang="en-US" sz="1067" dirty="0">
                  <a:solidFill>
                    <a:schemeClr val="bg1"/>
                  </a:solidFill>
                </a:rPr>
                <a:t> </a:t>
              </a:r>
            </a:p>
          </p:txBody>
        </p:sp>
      </p:grpSp>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423887" y="273287"/>
            <a:ext cx="11185751" cy="794336"/>
          </a:xfrm>
        </p:spPr>
        <p:txBody>
          <a:bodyPr/>
          <a:lstStyle/>
          <a:p>
            <a:r>
              <a:rPr lang="en-US" dirty="0"/>
              <a:t>Flux’s resource-service: </a:t>
            </a:r>
            <a:br>
              <a:rPr lang="en-US" dirty="0"/>
            </a:br>
            <a:r>
              <a:rPr lang="en-US" dirty="0"/>
              <a:t>Users submit job requests, depth first traversal for matching</a:t>
            </a:r>
          </a:p>
        </p:txBody>
      </p:sp>
      <p:pic>
        <p:nvPicPr>
          <p:cNvPr id="8" name="Picture 7">
            <a:extLst>
              <a:ext uri="{FF2B5EF4-FFF2-40B4-BE49-F238E27FC236}">
                <a16:creationId xmlns:a16="http://schemas.microsoft.com/office/drawing/2014/main" id="{0C0CEC39-B983-2A47-9499-28B0B5853607}"/>
              </a:ext>
            </a:extLst>
          </p:cNvPr>
          <p:cNvPicPr>
            <a:picLocks noChangeAspect="1"/>
          </p:cNvPicPr>
          <p:nvPr/>
        </p:nvPicPr>
        <p:blipFill>
          <a:blip r:embed="rId3"/>
          <a:stretch>
            <a:fillRect/>
          </a:stretch>
        </p:blipFill>
        <p:spPr>
          <a:xfrm>
            <a:off x="174099" y="2190848"/>
            <a:ext cx="2272525" cy="3545885"/>
          </a:xfrm>
          <a:prstGeom prst="rect">
            <a:avLst/>
          </a:prstGeom>
        </p:spPr>
      </p:pic>
      <p:sp>
        <p:nvSpPr>
          <p:cNvPr id="3" name="TextBox 2">
            <a:extLst>
              <a:ext uri="{FF2B5EF4-FFF2-40B4-BE49-F238E27FC236}">
                <a16:creationId xmlns:a16="http://schemas.microsoft.com/office/drawing/2014/main" id="{CEC30D7F-1F86-6F4B-95FB-5F430E1D53D7}"/>
              </a:ext>
            </a:extLst>
          </p:cNvPr>
          <p:cNvSpPr txBox="1"/>
          <p:nvPr/>
        </p:nvSpPr>
        <p:spPr>
          <a:xfrm>
            <a:off x="157971" y="1690380"/>
            <a:ext cx="2984311" cy="379656"/>
          </a:xfrm>
          <a:prstGeom prst="rect">
            <a:avLst/>
          </a:prstGeom>
          <a:noFill/>
        </p:spPr>
        <p:txBody>
          <a:bodyPr wrap="square" rtlCol="0">
            <a:spAutoFit/>
          </a:bodyPr>
          <a:lstStyle/>
          <a:p>
            <a:r>
              <a:rPr lang="en-US" sz="1867" i="1" dirty="0"/>
              <a:t>Example job request</a:t>
            </a:r>
          </a:p>
        </p:txBody>
      </p:sp>
      <p:sp>
        <p:nvSpPr>
          <p:cNvPr id="48" name="TextBox 47">
            <a:extLst>
              <a:ext uri="{FF2B5EF4-FFF2-40B4-BE49-F238E27FC236}">
                <a16:creationId xmlns:a16="http://schemas.microsoft.com/office/drawing/2014/main" id="{60A05AEC-1F53-8E47-8833-76151368168C}"/>
              </a:ext>
            </a:extLst>
          </p:cNvPr>
          <p:cNvSpPr txBox="1"/>
          <p:nvPr/>
        </p:nvSpPr>
        <p:spPr>
          <a:xfrm>
            <a:off x="6822195" y="1498671"/>
            <a:ext cx="5292397" cy="1528945"/>
          </a:xfrm>
          <a:prstGeom prst="rect">
            <a:avLst/>
          </a:prstGeom>
          <a:noFill/>
        </p:spPr>
        <p:txBody>
          <a:bodyPr wrap="square" rtlCol="0">
            <a:spAutoFit/>
          </a:bodyPr>
          <a:lstStyle/>
          <a:p>
            <a:pPr marL="380990" indent="-380990">
              <a:buFont typeface="Arial" panose="020B0604020202020204" pitchFamily="34" charset="0"/>
              <a:buChar char="•"/>
            </a:pPr>
            <a:r>
              <a:rPr lang="en-US" sz="1867" dirty="0"/>
              <a:t>Match root of job request with vertex in resource graph</a:t>
            </a:r>
          </a:p>
          <a:p>
            <a:pPr marL="380990" indent="-380990">
              <a:buFont typeface="Arial" panose="020B0604020202020204" pitchFamily="34" charset="0"/>
              <a:buChar char="•"/>
            </a:pPr>
            <a:r>
              <a:rPr lang="en-US" sz="1867" dirty="0"/>
              <a:t>Depth first traversal to allocate resources</a:t>
            </a:r>
          </a:p>
          <a:p>
            <a:pPr marL="380990" indent="-380990">
              <a:buFont typeface="Arial" panose="020B0604020202020204" pitchFamily="34" charset="0"/>
              <a:buChar char="•"/>
            </a:pPr>
            <a:r>
              <a:rPr lang="en-US" sz="1867" dirty="0"/>
              <a:t>Backtrack if resources are unavailable, and </a:t>
            </a:r>
            <a:r>
              <a:rPr lang="en-US" sz="1867" dirty="0">
                <a:solidFill>
                  <a:srgbClr val="C00000"/>
                </a:solidFill>
              </a:rPr>
              <a:t>reserve</a:t>
            </a:r>
            <a:r>
              <a:rPr lang="en-US" sz="1867" dirty="0"/>
              <a:t> for future</a:t>
            </a:r>
            <a:endParaRPr lang="en-US" sz="2400" dirty="0"/>
          </a:p>
        </p:txBody>
      </p:sp>
      <p:pic>
        <p:nvPicPr>
          <p:cNvPr id="49" name="Picture 48">
            <a:extLst>
              <a:ext uri="{FF2B5EF4-FFF2-40B4-BE49-F238E27FC236}">
                <a16:creationId xmlns:a16="http://schemas.microsoft.com/office/drawing/2014/main" id="{66419534-1AE2-EB43-8514-F630CBD97EB0}"/>
              </a:ext>
            </a:extLst>
          </p:cNvPr>
          <p:cNvPicPr>
            <a:picLocks noChangeAspect="1"/>
          </p:cNvPicPr>
          <p:nvPr/>
        </p:nvPicPr>
        <p:blipFill>
          <a:blip r:embed="rId4"/>
          <a:stretch>
            <a:fillRect/>
          </a:stretch>
        </p:blipFill>
        <p:spPr>
          <a:xfrm>
            <a:off x="7723602" y="3256029"/>
            <a:ext cx="2506639" cy="3023672"/>
          </a:xfrm>
          <a:prstGeom prst="rect">
            <a:avLst/>
          </a:prstGeom>
        </p:spPr>
      </p:pic>
      <p:grpSp>
        <p:nvGrpSpPr>
          <p:cNvPr id="58" name="Group 57">
            <a:extLst>
              <a:ext uri="{FF2B5EF4-FFF2-40B4-BE49-F238E27FC236}">
                <a16:creationId xmlns:a16="http://schemas.microsoft.com/office/drawing/2014/main" id="{1FD9E05E-366D-084B-B08D-67A183592372}"/>
              </a:ext>
            </a:extLst>
          </p:cNvPr>
          <p:cNvGrpSpPr/>
          <p:nvPr/>
        </p:nvGrpSpPr>
        <p:grpSpPr>
          <a:xfrm>
            <a:off x="4489881" y="1761912"/>
            <a:ext cx="2242819" cy="4614549"/>
            <a:chOff x="6761785" y="1130422"/>
            <a:chExt cx="1310640" cy="3261120"/>
          </a:xfrm>
        </p:grpSpPr>
        <p:pic>
          <p:nvPicPr>
            <p:cNvPr id="59" name="Picture 58">
              <a:extLst>
                <a:ext uri="{FF2B5EF4-FFF2-40B4-BE49-F238E27FC236}">
                  <a16:creationId xmlns:a16="http://schemas.microsoft.com/office/drawing/2014/main" id="{12F604D8-E93A-D443-8311-662CC9704B8B}"/>
                </a:ext>
              </a:extLst>
            </p:cNvPr>
            <p:cNvPicPr>
              <a:picLocks noChangeAspect="1"/>
            </p:cNvPicPr>
            <p:nvPr/>
          </p:nvPicPr>
          <p:blipFill>
            <a:blip r:embed="rId5"/>
            <a:stretch>
              <a:fillRect/>
            </a:stretch>
          </p:blipFill>
          <p:spPr>
            <a:xfrm>
              <a:off x="6761785" y="1130422"/>
              <a:ext cx="1310640" cy="3261120"/>
            </a:xfrm>
            <a:prstGeom prst="rect">
              <a:avLst/>
            </a:prstGeom>
            <a:ln>
              <a:solidFill>
                <a:schemeClr val="tx1"/>
              </a:solidFill>
            </a:ln>
          </p:spPr>
        </p:pic>
        <p:sp>
          <p:nvSpPr>
            <p:cNvPr id="60" name="TextBox 59">
              <a:extLst>
                <a:ext uri="{FF2B5EF4-FFF2-40B4-BE49-F238E27FC236}">
                  <a16:creationId xmlns:a16="http://schemas.microsoft.com/office/drawing/2014/main" id="{C409D701-6AAD-1248-AC6D-196AD0EE3A89}"/>
                </a:ext>
              </a:extLst>
            </p:cNvPr>
            <p:cNvSpPr txBox="1"/>
            <p:nvPr/>
          </p:nvSpPr>
          <p:spPr>
            <a:xfrm>
              <a:off x="7462984" y="2226391"/>
              <a:ext cx="191068" cy="217507"/>
            </a:xfrm>
            <a:prstGeom prst="rect">
              <a:avLst/>
            </a:prstGeom>
            <a:noFill/>
          </p:spPr>
          <p:txBody>
            <a:bodyPr wrap="square" rtlCol="0">
              <a:spAutoFit/>
            </a:bodyPr>
            <a:lstStyle/>
            <a:p>
              <a:r>
                <a:rPr lang="en-US" sz="1400" dirty="0"/>
                <a:t>1</a:t>
              </a:r>
              <a:endParaRPr lang="en-US" sz="2400" dirty="0"/>
            </a:p>
          </p:txBody>
        </p:sp>
        <p:sp>
          <p:nvSpPr>
            <p:cNvPr id="61" name="TextBox 60">
              <a:extLst>
                <a:ext uri="{FF2B5EF4-FFF2-40B4-BE49-F238E27FC236}">
                  <a16:creationId xmlns:a16="http://schemas.microsoft.com/office/drawing/2014/main" id="{C2FC6FC8-FB4C-B844-A99A-1BC5F33131CE}"/>
                </a:ext>
              </a:extLst>
            </p:cNvPr>
            <p:cNvSpPr txBox="1"/>
            <p:nvPr/>
          </p:nvSpPr>
          <p:spPr>
            <a:xfrm>
              <a:off x="7465831" y="2807062"/>
              <a:ext cx="191068" cy="217507"/>
            </a:xfrm>
            <a:prstGeom prst="rect">
              <a:avLst/>
            </a:prstGeom>
            <a:noFill/>
          </p:spPr>
          <p:txBody>
            <a:bodyPr wrap="square" rtlCol="0">
              <a:spAutoFit/>
            </a:bodyPr>
            <a:lstStyle/>
            <a:p>
              <a:r>
                <a:rPr lang="en-US" sz="1400" dirty="0"/>
                <a:t>4</a:t>
              </a:r>
              <a:endParaRPr lang="en-US" sz="2400" dirty="0"/>
            </a:p>
          </p:txBody>
        </p:sp>
        <p:sp>
          <p:nvSpPr>
            <p:cNvPr id="62" name="TextBox 61">
              <a:extLst>
                <a:ext uri="{FF2B5EF4-FFF2-40B4-BE49-F238E27FC236}">
                  <a16:creationId xmlns:a16="http://schemas.microsoft.com/office/drawing/2014/main" id="{438DCBEE-590F-D844-A4DF-C6AA33FBE45D}"/>
                </a:ext>
              </a:extLst>
            </p:cNvPr>
            <p:cNvSpPr txBox="1"/>
            <p:nvPr/>
          </p:nvSpPr>
          <p:spPr>
            <a:xfrm>
              <a:off x="7462984" y="3363655"/>
              <a:ext cx="191068" cy="217507"/>
            </a:xfrm>
            <a:prstGeom prst="rect">
              <a:avLst/>
            </a:prstGeom>
            <a:noFill/>
          </p:spPr>
          <p:txBody>
            <a:bodyPr wrap="square" rtlCol="0">
              <a:spAutoFit/>
            </a:bodyPr>
            <a:lstStyle/>
            <a:p>
              <a:r>
                <a:rPr lang="en-US" sz="1400" dirty="0"/>
                <a:t>2</a:t>
              </a:r>
              <a:endParaRPr lang="en-US" sz="2400" dirty="0"/>
            </a:p>
          </p:txBody>
        </p:sp>
        <p:sp>
          <p:nvSpPr>
            <p:cNvPr id="63" name="TextBox 62">
              <a:extLst>
                <a:ext uri="{FF2B5EF4-FFF2-40B4-BE49-F238E27FC236}">
                  <a16:creationId xmlns:a16="http://schemas.microsoft.com/office/drawing/2014/main" id="{8588FE65-F56F-5A4A-BB36-2CBD7B4689F5}"/>
                </a:ext>
              </a:extLst>
            </p:cNvPr>
            <p:cNvSpPr txBox="1"/>
            <p:nvPr/>
          </p:nvSpPr>
          <p:spPr>
            <a:xfrm>
              <a:off x="6910379" y="3910923"/>
              <a:ext cx="191068" cy="217507"/>
            </a:xfrm>
            <a:prstGeom prst="rect">
              <a:avLst/>
            </a:prstGeom>
            <a:noFill/>
          </p:spPr>
          <p:txBody>
            <a:bodyPr wrap="square" rtlCol="0">
              <a:spAutoFit/>
            </a:bodyPr>
            <a:lstStyle/>
            <a:p>
              <a:r>
                <a:rPr lang="en-US" sz="1400" dirty="0"/>
                <a:t>2</a:t>
              </a:r>
              <a:endParaRPr lang="en-US" sz="2400" dirty="0"/>
            </a:p>
          </p:txBody>
        </p:sp>
        <p:sp>
          <p:nvSpPr>
            <p:cNvPr id="64" name="TextBox 63">
              <a:extLst>
                <a:ext uri="{FF2B5EF4-FFF2-40B4-BE49-F238E27FC236}">
                  <a16:creationId xmlns:a16="http://schemas.microsoft.com/office/drawing/2014/main" id="{F482DBD2-5275-C54E-B61C-9C53929B8349}"/>
                </a:ext>
              </a:extLst>
            </p:cNvPr>
            <p:cNvSpPr txBox="1"/>
            <p:nvPr/>
          </p:nvSpPr>
          <p:spPr>
            <a:xfrm>
              <a:off x="7774395" y="3943227"/>
              <a:ext cx="191068" cy="217507"/>
            </a:xfrm>
            <a:prstGeom prst="rect">
              <a:avLst/>
            </a:prstGeom>
            <a:noFill/>
          </p:spPr>
          <p:txBody>
            <a:bodyPr wrap="square" rtlCol="0">
              <a:spAutoFit/>
            </a:bodyPr>
            <a:lstStyle/>
            <a:p>
              <a:r>
                <a:rPr lang="en-US" sz="1400" dirty="0"/>
                <a:t>1</a:t>
              </a:r>
              <a:endParaRPr lang="en-US" sz="2400" dirty="0"/>
            </a:p>
          </p:txBody>
        </p:sp>
      </p:grpSp>
      <p:sp>
        <p:nvSpPr>
          <p:cNvPr id="65" name="TextBox 64">
            <a:extLst>
              <a:ext uri="{FF2B5EF4-FFF2-40B4-BE49-F238E27FC236}">
                <a16:creationId xmlns:a16="http://schemas.microsoft.com/office/drawing/2014/main" id="{C27821BE-F659-814E-AD22-B1CA317F38E7}"/>
              </a:ext>
            </a:extLst>
          </p:cNvPr>
          <p:cNvSpPr txBox="1"/>
          <p:nvPr/>
        </p:nvSpPr>
        <p:spPr>
          <a:xfrm>
            <a:off x="4579376" y="1370895"/>
            <a:ext cx="2101024" cy="379656"/>
          </a:xfrm>
          <a:prstGeom prst="rect">
            <a:avLst/>
          </a:prstGeom>
          <a:noFill/>
        </p:spPr>
        <p:txBody>
          <a:bodyPr wrap="square" rtlCol="0">
            <a:spAutoFit/>
          </a:bodyPr>
          <a:lstStyle/>
          <a:p>
            <a:r>
              <a:rPr lang="en-US" sz="1867" i="1" dirty="0"/>
              <a:t>Resource Graph</a:t>
            </a:r>
          </a:p>
        </p:txBody>
      </p:sp>
      <p:sp>
        <p:nvSpPr>
          <p:cNvPr id="66" name="TextBox 65">
            <a:extLst>
              <a:ext uri="{FF2B5EF4-FFF2-40B4-BE49-F238E27FC236}">
                <a16:creationId xmlns:a16="http://schemas.microsoft.com/office/drawing/2014/main" id="{F78A3621-26EC-F34E-B752-66C0CB94F402}"/>
              </a:ext>
            </a:extLst>
          </p:cNvPr>
          <p:cNvSpPr txBox="1"/>
          <p:nvPr/>
        </p:nvSpPr>
        <p:spPr>
          <a:xfrm>
            <a:off x="10230240" y="5861374"/>
            <a:ext cx="1961760" cy="379656"/>
          </a:xfrm>
          <a:prstGeom prst="rect">
            <a:avLst/>
          </a:prstGeom>
          <a:noFill/>
        </p:spPr>
        <p:txBody>
          <a:bodyPr wrap="square" rtlCol="0">
            <a:spAutoFit/>
          </a:bodyPr>
          <a:lstStyle/>
          <a:p>
            <a:r>
              <a:rPr lang="en-US" sz="1867" i="1" dirty="0"/>
              <a:t>Example output</a:t>
            </a:r>
          </a:p>
        </p:txBody>
      </p:sp>
    </p:spTree>
    <p:extLst>
      <p:ext uri="{BB962C8B-B14F-4D97-AF65-F5344CB8AC3E}">
        <p14:creationId xmlns:p14="http://schemas.microsoft.com/office/powerpoint/2010/main" val="1342147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373783" y="406899"/>
            <a:ext cx="11185751" cy="794336"/>
          </a:xfrm>
        </p:spPr>
        <p:txBody>
          <a:bodyPr/>
          <a:lstStyle/>
          <a:p>
            <a:r>
              <a:rPr lang="en-US" dirty="0"/>
              <a:t>Adding a new scheduling policy is simple, &lt;250 LOC</a:t>
            </a:r>
            <a:br>
              <a:rPr lang="en-US" dirty="0"/>
            </a:br>
            <a:endParaRPr lang="en-US" dirty="0"/>
          </a:p>
        </p:txBody>
      </p:sp>
      <p:sp>
        <p:nvSpPr>
          <p:cNvPr id="4" name="Rectangle 3">
            <a:extLst>
              <a:ext uri="{FF2B5EF4-FFF2-40B4-BE49-F238E27FC236}">
                <a16:creationId xmlns:a16="http://schemas.microsoft.com/office/drawing/2014/main" id="{B135EA66-6738-E74D-9910-7C87C711232E}"/>
              </a:ext>
            </a:extLst>
          </p:cNvPr>
          <p:cNvSpPr/>
          <p:nvPr/>
        </p:nvSpPr>
        <p:spPr>
          <a:xfrm>
            <a:off x="233818" y="1420578"/>
            <a:ext cx="11818045" cy="4483407"/>
          </a:xfrm>
          <a:prstGeom prst="rect">
            <a:avLst/>
          </a:prstGeom>
        </p:spPr>
        <p:txBody>
          <a:bodyPr wrap="square">
            <a:spAutoFit/>
          </a:bodyPr>
          <a:lstStyle/>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Depth-first </a:t>
            </a:r>
            <a:r>
              <a:rPr lang="en-US" sz="2400" dirty="0" err="1">
                <a:latin typeface="Calibri" panose="020F0502020204030204" pitchFamily="34" charset="0"/>
                <a:cs typeface="Calibri" panose="020F0502020204030204" pitchFamily="34" charset="0"/>
              </a:rPr>
              <a:t>upwalk</a:t>
            </a:r>
            <a:r>
              <a:rPr lang="en-US" sz="2400" dirty="0">
                <a:latin typeface="Calibri" panose="020F0502020204030204" pitchFamily="34" charset="0"/>
                <a:cs typeface="Calibri" panose="020F0502020204030204" pitchFamily="34" charset="0"/>
              </a:rPr>
              <a:t> for graph matching</a:t>
            </a:r>
          </a:p>
          <a:p>
            <a:pPr marL="380990" indent="-38099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Implement by deriving from the base matcher callback class (</a:t>
            </a:r>
            <a:r>
              <a:rPr lang="en-US" sz="2400" dirty="0" err="1">
                <a:latin typeface="Courier" pitchFamily="2" charset="0"/>
                <a:cs typeface="Calibri" panose="020F0502020204030204" pitchFamily="34" charset="0"/>
              </a:rPr>
              <a:t>dfu_match_cb_t</a:t>
            </a:r>
            <a:r>
              <a:rPr lang="en-US" sz="2400" dirty="0">
                <a:latin typeface="Calibri" panose="020F0502020204030204" pitchFamily="34" charset="0"/>
                <a:cs typeface="Calibri" panose="020F0502020204030204" pitchFamily="34" charset="0"/>
              </a:rPr>
              <a:t>) and by overriding one or more of its virtual methods. </a:t>
            </a:r>
          </a:p>
          <a:p>
            <a:pPr marL="380990" indent="-38099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The DFU traverser’s </a:t>
            </a:r>
            <a:r>
              <a:rPr lang="en-US" sz="2400" dirty="0">
                <a:latin typeface="Courier" pitchFamily="2" charset="0"/>
                <a:cs typeface="Calibri" panose="020F0502020204030204" pitchFamily="34" charset="0"/>
              </a:rPr>
              <a:t>run() </a:t>
            </a:r>
            <a:r>
              <a:rPr lang="en-US" sz="2400" dirty="0">
                <a:latin typeface="Calibri" panose="020F0502020204030204" pitchFamily="34" charset="0"/>
                <a:cs typeface="Calibri" panose="020F0502020204030204" pitchFamily="34" charset="0"/>
              </a:rPr>
              <a:t>method calls back these methods on well-defined graph vertex visit events. Supported events:</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Preorder, </a:t>
            </a:r>
            <a:r>
              <a:rPr lang="en-US" sz="2400" dirty="0" err="1">
                <a:latin typeface="Calibri" panose="020F0502020204030204" pitchFamily="34" charset="0"/>
                <a:cs typeface="Calibri" panose="020F0502020204030204" pitchFamily="34" charset="0"/>
              </a:rPr>
              <a:t>postorder</a:t>
            </a:r>
            <a:r>
              <a:rPr lang="en-US" sz="2400" dirty="0">
                <a:latin typeface="Calibri" panose="020F0502020204030204" pitchFamily="34" charset="0"/>
                <a:cs typeface="Calibri" panose="020F0502020204030204" pitchFamily="34" charset="0"/>
              </a:rPr>
              <a:t>, slot, and </a:t>
            </a:r>
            <a:r>
              <a:rPr lang="en-US" sz="2400" dirty="0" err="1">
                <a:latin typeface="Calibri" panose="020F0502020204030204" pitchFamily="34" charset="0"/>
                <a:cs typeface="Calibri" panose="020F0502020204030204" pitchFamily="34" charset="0"/>
              </a:rPr>
              <a:t>finishgraph</a:t>
            </a:r>
            <a:r>
              <a:rPr lang="en-US" sz="2400" dirty="0">
                <a:latin typeface="Calibri" panose="020F0502020204030204" pitchFamily="34" charset="0"/>
                <a:cs typeface="Calibri" panose="020F0502020204030204" pitchFamily="34" charset="0"/>
              </a:rPr>
              <a:t> events on the selected dominant subsystem</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Preorder and </a:t>
            </a:r>
            <a:r>
              <a:rPr lang="en-US" sz="2400" dirty="0" err="1">
                <a:latin typeface="Calibri" panose="020F0502020204030204" pitchFamily="34" charset="0"/>
                <a:cs typeface="Calibri" panose="020F0502020204030204" pitchFamily="34" charset="0"/>
              </a:rPr>
              <a:t>postorder</a:t>
            </a:r>
            <a:r>
              <a:rPr lang="en-US" sz="2400" dirty="0">
                <a:latin typeface="Calibri" panose="020F0502020204030204" pitchFamily="34" charset="0"/>
                <a:cs typeface="Calibri" panose="020F0502020204030204" pitchFamily="34" charset="0"/>
              </a:rPr>
              <a:t> events on one or more selected auxiliary subsystems </a:t>
            </a:r>
          </a:p>
          <a:p>
            <a:pPr marL="990575" lvl="1" indent="-380990">
              <a:buFont typeface="Arial" panose="020B0604020202020204" pitchFamily="34" charset="0"/>
              <a:buChar char="•"/>
            </a:pPr>
            <a:endParaRPr lang="en-US" sz="1067" dirty="0">
              <a:latin typeface="Calibri" panose="020F0502020204030204" pitchFamily="34" charset="0"/>
              <a:cs typeface="Calibri" panose="020F0502020204030204" pitchFamily="34" charset="0"/>
            </a:endParaRPr>
          </a:p>
          <a:p>
            <a:pPr marL="990575" lvl="1" indent="-380990">
              <a:buFont typeface="Arial" panose="020B0604020202020204" pitchFamily="34" charset="0"/>
              <a:buChar char="•"/>
            </a:pPr>
            <a:endParaRPr lang="en-US" sz="1067"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Performance class information was captured through other headers </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Can be specified as input CSV</a:t>
            </a:r>
          </a:p>
        </p:txBody>
      </p:sp>
    </p:spTree>
    <p:extLst>
      <p:ext uri="{BB962C8B-B14F-4D97-AF65-F5344CB8AC3E}">
        <p14:creationId xmlns:p14="http://schemas.microsoft.com/office/powerpoint/2010/main" val="87736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Evaluation: Real job trace from Quartz cluster at LLNL</a:t>
            </a:r>
          </a:p>
        </p:txBody>
      </p:sp>
      <p:sp>
        <p:nvSpPr>
          <p:cNvPr id="9" name="TextBox 8">
            <a:extLst>
              <a:ext uri="{FF2B5EF4-FFF2-40B4-BE49-F238E27FC236}">
                <a16:creationId xmlns:a16="http://schemas.microsoft.com/office/drawing/2014/main" id="{29C722EA-A670-CF43-9A04-4F823F4CE86F}"/>
              </a:ext>
            </a:extLst>
          </p:cNvPr>
          <p:cNvSpPr txBox="1"/>
          <p:nvPr/>
        </p:nvSpPr>
        <p:spPr>
          <a:xfrm>
            <a:off x="281860" y="1638130"/>
            <a:ext cx="11628281"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200 jobs captured as a trace from quartz cluster</a:t>
            </a:r>
          </a:p>
          <a:p>
            <a:pPr marL="380990" indent="-38099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48CEF1D3-41CF-D548-9516-C0A76EADE6FB}"/>
              </a:ext>
            </a:extLst>
          </p:cNvPr>
          <p:cNvPicPr>
            <a:picLocks noChangeAspect="1"/>
          </p:cNvPicPr>
          <p:nvPr/>
        </p:nvPicPr>
        <p:blipFill>
          <a:blip r:embed="rId2"/>
          <a:stretch>
            <a:fillRect/>
          </a:stretch>
        </p:blipFill>
        <p:spPr>
          <a:xfrm>
            <a:off x="434236" y="2499905"/>
            <a:ext cx="11550929" cy="3262068"/>
          </a:xfrm>
          <a:prstGeom prst="rect">
            <a:avLst/>
          </a:prstGeom>
        </p:spPr>
      </p:pic>
    </p:spTree>
    <p:extLst>
      <p:ext uri="{BB962C8B-B14F-4D97-AF65-F5344CB8AC3E}">
        <p14:creationId xmlns:p14="http://schemas.microsoft.com/office/powerpoint/2010/main" val="1082593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Variation-aware scheduling results in 2.4x reduction in rank-to-rank variation in applications </a:t>
            </a:r>
          </a:p>
        </p:txBody>
      </p:sp>
      <p:pic>
        <p:nvPicPr>
          <p:cNvPr id="4" name="Picture 3">
            <a:extLst>
              <a:ext uri="{FF2B5EF4-FFF2-40B4-BE49-F238E27FC236}">
                <a16:creationId xmlns:a16="http://schemas.microsoft.com/office/drawing/2014/main" id="{C1AB0BF8-AE10-3643-98ED-6710C4C1F56E}"/>
              </a:ext>
            </a:extLst>
          </p:cNvPr>
          <p:cNvPicPr>
            <a:picLocks noChangeAspect="1"/>
          </p:cNvPicPr>
          <p:nvPr/>
        </p:nvPicPr>
        <p:blipFill>
          <a:blip r:embed="rId2"/>
          <a:stretch>
            <a:fillRect/>
          </a:stretch>
        </p:blipFill>
        <p:spPr>
          <a:xfrm>
            <a:off x="117650" y="1703541"/>
            <a:ext cx="11822305" cy="3557391"/>
          </a:xfrm>
          <a:prstGeom prst="rect">
            <a:avLst/>
          </a:prstGeom>
        </p:spPr>
      </p:pic>
    </p:spTree>
    <p:extLst>
      <p:ext uri="{BB962C8B-B14F-4D97-AF65-F5344CB8AC3E}">
        <p14:creationId xmlns:p14="http://schemas.microsoft.com/office/powerpoint/2010/main" val="668037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Pruning intelligently can lead to good scaling and low overhead for the scheduling policy</a:t>
            </a:r>
          </a:p>
        </p:txBody>
      </p:sp>
      <p:pic>
        <p:nvPicPr>
          <p:cNvPr id="3" name="Picture 2">
            <a:extLst>
              <a:ext uri="{FF2B5EF4-FFF2-40B4-BE49-F238E27FC236}">
                <a16:creationId xmlns:a16="http://schemas.microsoft.com/office/drawing/2014/main" id="{F88EE4B0-C082-E142-969B-35B820E0A234}"/>
              </a:ext>
            </a:extLst>
          </p:cNvPr>
          <p:cNvPicPr>
            <a:picLocks noChangeAspect="1"/>
          </p:cNvPicPr>
          <p:nvPr/>
        </p:nvPicPr>
        <p:blipFill>
          <a:blip r:embed="rId2"/>
          <a:stretch>
            <a:fillRect/>
          </a:stretch>
        </p:blipFill>
        <p:spPr>
          <a:xfrm>
            <a:off x="992687" y="1628381"/>
            <a:ext cx="10264036" cy="4398872"/>
          </a:xfrm>
          <a:prstGeom prst="rect">
            <a:avLst/>
          </a:prstGeom>
        </p:spPr>
      </p:pic>
    </p:spTree>
    <p:extLst>
      <p:ext uri="{BB962C8B-B14F-4D97-AF65-F5344CB8AC3E}">
        <p14:creationId xmlns:p14="http://schemas.microsoft.com/office/powerpoint/2010/main" val="340254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A rich API set enables easy job coordination and communication.</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Jobs in ensemble-based simulations often require close coordination and communication with the scheduler as well as among them.	</a:t>
            </a:r>
          </a:p>
          <a:p>
            <a:pPr lvl="1" defTabSz="914400"/>
            <a:r>
              <a:rPr lang="en-US" dirty="0">
                <a:latin typeface="Avenir Roman" panose="02000503020000020003" pitchFamily="2" charset="0"/>
              </a:rPr>
              <a:t>Traditional CLI-based approach is too slow and cumbersome.</a:t>
            </a:r>
          </a:p>
          <a:p>
            <a:pPr lvl="1" defTabSz="914400"/>
            <a:r>
              <a:rPr lang="en-US" dirty="0">
                <a:latin typeface="Avenir Roman" panose="02000503020000020003" pitchFamily="2" charset="0"/>
              </a:rPr>
              <a:t>Ad hoc approaches (e.g., many empty files) can lead to many side-effects.</a:t>
            </a:r>
          </a:p>
          <a:p>
            <a:pPr defTabSz="914400"/>
            <a:r>
              <a:rPr lang="en-US" dirty="0">
                <a:latin typeface="Avenir Roman" panose="02000503020000020003" pitchFamily="2" charset="0"/>
              </a:rPr>
              <a:t>Flux provides well-known communication primitives.</a:t>
            </a:r>
          </a:p>
          <a:p>
            <a:pPr lvl="1" defTabSz="914400"/>
            <a:r>
              <a:rPr lang="en-US" dirty="0">
                <a:latin typeface="Avenir Roman" panose="02000503020000020003" pitchFamily="2" charset="0"/>
              </a:rPr>
              <a:t> Pub/sub, request-reply, and send-</a:t>
            </a:r>
            <a:r>
              <a:rPr lang="en-US" dirty="0" err="1">
                <a:latin typeface="Avenir Roman" panose="02000503020000020003" pitchFamily="2" charset="0"/>
              </a:rPr>
              <a:t>recv</a:t>
            </a:r>
            <a:r>
              <a:rPr lang="en-US" dirty="0">
                <a:latin typeface="Avenir Roman" panose="02000503020000020003" pitchFamily="2" charset="0"/>
              </a:rPr>
              <a:t> patterns</a:t>
            </a:r>
          </a:p>
          <a:p>
            <a:pPr defTabSz="914400"/>
            <a:r>
              <a:rPr lang="en-US" dirty="0">
                <a:latin typeface="Avenir Roman" panose="02000503020000020003" pitchFamily="2" charset="0"/>
              </a:rPr>
              <a:t>High-level services</a:t>
            </a:r>
          </a:p>
          <a:p>
            <a:pPr lvl="1" defTabSz="914400"/>
            <a:r>
              <a:rPr lang="en-US" dirty="0">
                <a:latin typeface="Avenir Roman" panose="02000503020000020003" pitchFamily="2" charset="0"/>
              </a:rPr>
              <a:t>Key-value store (KVS) API</a:t>
            </a:r>
          </a:p>
          <a:p>
            <a:pPr lvl="1" defTabSz="914400"/>
            <a:r>
              <a:rPr lang="en-US" dirty="0">
                <a:latin typeface="Avenir Roman" panose="02000503020000020003" pitchFamily="2" charset="0"/>
              </a:rPr>
              <a:t>Job status/control (JSC) API</a:t>
            </a:r>
          </a:p>
          <a:p>
            <a:pPr lvl="1" defTabSz="914400"/>
            <a:r>
              <a:rPr lang="en-US" dirty="0">
                <a:latin typeface="Avenir Roman" panose="02000503020000020003" pitchFamily="2" charset="0"/>
              </a:rPr>
              <a:t>KZ </a:t>
            </a:r>
            <a:r>
              <a:rPr lang="en-US" dirty="0" err="1">
                <a:latin typeface="Avenir Roman" panose="02000503020000020003" pitchFamily="2" charset="0"/>
              </a:rPr>
              <a:t>stdout</a:t>
            </a:r>
            <a:r>
              <a:rPr lang="en-US" dirty="0">
                <a:latin typeface="Avenir Roman" panose="02000503020000020003" pitchFamily="2" charset="0"/>
              </a:rPr>
              <a:t>/stderr stream API</a:t>
            </a:r>
          </a:p>
          <a:p>
            <a:pPr defTabSz="914400"/>
            <a:endParaRPr lang="en-US" dirty="0"/>
          </a:p>
        </p:txBody>
      </p:sp>
    </p:spTree>
    <p:extLst>
      <p:ext uri="{BB962C8B-B14F-4D97-AF65-F5344CB8AC3E}">
        <p14:creationId xmlns:p14="http://schemas.microsoft.com/office/powerpoint/2010/main" val="4319221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228182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Hands-on Workflow Examples</a:t>
            </a:r>
          </a:p>
        </p:txBody>
      </p:sp>
      <p:sp>
        <p:nvSpPr>
          <p:cNvPr id="5" name="Text Placeholder 4"/>
          <p:cNvSpPr>
            <a:spLocks noGrp="1"/>
          </p:cNvSpPr>
          <p:nvPr>
            <p:ph type="body" sz="quarter" idx="14"/>
          </p:nvPr>
        </p:nvSpPr>
        <p:spPr>
          <a:xfrm>
            <a:off x="5389123" y="3096715"/>
            <a:ext cx="6527305" cy="477838"/>
          </a:xfrm>
        </p:spPr>
        <p:txBody>
          <a:bodyPr/>
          <a:lstStyle/>
          <a:p>
            <a:pPr lvl="0"/>
            <a:r>
              <a:rPr lang="en-US" dirty="0"/>
              <a:t>Dong H. </a:t>
            </a:r>
            <a:r>
              <a:rPr lang="en-US" dirty="0" err="1"/>
              <a:t>Ahn</a:t>
            </a:r>
            <a:r>
              <a:rPr lang="en-US" dirty="0"/>
              <a:t>, Stephen </a:t>
            </a:r>
            <a:r>
              <a:rPr lang="en-US"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2814083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Example 1: Partitioning vs Overlapping Scheduling</a:t>
            </a:r>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19000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19000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19000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19000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19000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19000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a:off x="6106332" y="1456841"/>
            <a:ext cx="0" cy="4726983"/>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456841"/>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456840"/>
            <a:ext cx="5021451" cy="461665"/>
          </a:xfrm>
          <a:prstGeom prst="rect">
            <a:avLst/>
          </a:prstGeom>
          <a:noFill/>
        </p:spPr>
        <p:txBody>
          <a:bodyPr wrap="square" rtlCol="0">
            <a:spAutoFit/>
          </a:bodyPr>
          <a:lstStyle/>
          <a:p>
            <a:pPr algn="ctr"/>
            <a:r>
              <a:rPr lang="en-US" sz="2400" b="1" dirty="0"/>
              <a:t>Overlapping Scheduling</a:t>
            </a:r>
          </a:p>
        </p:txBody>
      </p:sp>
      <p:sp>
        <p:nvSpPr>
          <p:cNvPr id="321" name="Rectangle 320">
            <a:extLst>
              <a:ext uri="{FF2B5EF4-FFF2-40B4-BE49-F238E27FC236}">
                <a16:creationId xmlns:a16="http://schemas.microsoft.com/office/drawing/2014/main" id="{EEAF4263-7D48-5D46-8534-22FCB1323DA1}"/>
              </a:ext>
            </a:extLst>
          </p:cNvPr>
          <p:cNvSpPr/>
          <p:nvPr/>
        </p:nvSpPr>
        <p:spPr bwMode="auto">
          <a:xfrm>
            <a:off x="305518" y="2205808"/>
            <a:ext cx="1743030" cy="3513061"/>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2" name="Rectangle 321">
            <a:extLst>
              <a:ext uri="{FF2B5EF4-FFF2-40B4-BE49-F238E27FC236}">
                <a16:creationId xmlns:a16="http://schemas.microsoft.com/office/drawing/2014/main" id="{E8D72411-B682-F24C-A036-C88EB1B4C536}"/>
              </a:ext>
            </a:extLst>
          </p:cNvPr>
          <p:cNvSpPr/>
          <p:nvPr/>
        </p:nvSpPr>
        <p:spPr bwMode="auto">
          <a:xfrm>
            <a:off x="2195484" y="2205808"/>
            <a:ext cx="1743030" cy="3513061"/>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3" name="Rectangle 322">
            <a:extLst>
              <a:ext uri="{FF2B5EF4-FFF2-40B4-BE49-F238E27FC236}">
                <a16:creationId xmlns:a16="http://schemas.microsoft.com/office/drawing/2014/main" id="{6297735D-3868-C04F-A32D-A15E2D455BBB}"/>
              </a:ext>
            </a:extLst>
          </p:cNvPr>
          <p:cNvSpPr/>
          <p:nvPr/>
        </p:nvSpPr>
        <p:spPr bwMode="auto">
          <a:xfrm>
            <a:off x="4088595" y="2205807"/>
            <a:ext cx="1743030" cy="3513061"/>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24" name="Rectangle 323">
            <a:extLst>
              <a:ext uri="{FF2B5EF4-FFF2-40B4-BE49-F238E27FC236}">
                <a16:creationId xmlns:a16="http://schemas.microsoft.com/office/drawing/2014/main" id="{C43461F9-76DB-0A42-A908-27000BB08A89}"/>
              </a:ext>
            </a:extLst>
          </p:cNvPr>
          <p:cNvSpPr/>
          <p:nvPr/>
        </p:nvSpPr>
        <p:spPr bwMode="auto">
          <a:xfrm>
            <a:off x="6393768" y="2205808"/>
            <a:ext cx="5526108"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5" name="Rectangle 324">
            <a:extLst>
              <a:ext uri="{FF2B5EF4-FFF2-40B4-BE49-F238E27FC236}">
                <a16:creationId xmlns:a16="http://schemas.microsoft.com/office/drawing/2014/main" id="{B958F51E-E7C4-8440-987E-EF2E3C44E39D}"/>
              </a:ext>
            </a:extLst>
          </p:cNvPr>
          <p:cNvSpPr/>
          <p:nvPr/>
        </p:nvSpPr>
        <p:spPr bwMode="auto">
          <a:xfrm>
            <a:off x="6420560" y="3394431"/>
            <a:ext cx="5499315"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6" name="Rectangle 325">
            <a:extLst>
              <a:ext uri="{FF2B5EF4-FFF2-40B4-BE49-F238E27FC236}">
                <a16:creationId xmlns:a16="http://schemas.microsoft.com/office/drawing/2014/main" id="{DBADE7CA-6C20-AA41-A914-46D4F2A1F853}"/>
              </a:ext>
            </a:extLst>
          </p:cNvPr>
          <p:cNvSpPr/>
          <p:nvPr/>
        </p:nvSpPr>
        <p:spPr bwMode="auto">
          <a:xfrm>
            <a:off x="6395644" y="4583054"/>
            <a:ext cx="5524231" cy="1135813"/>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Tree>
    <p:extLst>
      <p:ext uri="{BB962C8B-B14F-4D97-AF65-F5344CB8AC3E}">
        <p14:creationId xmlns:p14="http://schemas.microsoft.com/office/powerpoint/2010/main" val="330247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animBg="1"/>
      <p:bldP spid="322" grpId="0" animBg="1"/>
      <p:bldP spid="323" grpId="0" animBg="1"/>
      <p:bldP spid="324" grpId="0" animBg="1"/>
      <p:bldP spid="325" grpId="0" animBg="1"/>
      <p:bldP spid="32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6" name="Rectangle 55">
            <a:extLst>
              <a:ext uri="{FF2B5EF4-FFF2-40B4-BE49-F238E27FC236}">
                <a16:creationId xmlns:a16="http://schemas.microsoft.com/office/drawing/2014/main" id="{4B719F15-46DD-0845-96B2-46D7B1AB5661}"/>
              </a:ext>
            </a:extLst>
          </p:cNvPr>
          <p:cNvSpPr/>
          <p:nvPr/>
        </p:nvSpPr>
        <p:spPr bwMode="auto">
          <a:xfrm>
            <a:off x="9217129" y="2232014"/>
            <a:ext cx="2590509" cy="1748630"/>
          </a:xfrm>
          <a:prstGeom prst="rect">
            <a:avLst/>
          </a:prstGeom>
          <a:solidFill>
            <a:schemeClr val="accent2">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compute.py</a:t>
            </a:r>
            <a:endParaRPr lang="en-US" sz="2400" dirty="0">
              <a:solidFill>
                <a:schemeClr val="bg1"/>
              </a:solidFill>
            </a:endParaRPr>
          </a:p>
        </p:txBody>
      </p:sp>
      <p:sp>
        <p:nvSpPr>
          <p:cNvPr id="57" name="Rectangle 56">
            <a:extLst>
              <a:ext uri="{FF2B5EF4-FFF2-40B4-BE49-F238E27FC236}">
                <a16:creationId xmlns:a16="http://schemas.microsoft.com/office/drawing/2014/main" id="{E94C4115-F3A1-6143-A640-67FD4CA43974}"/>
              </a:ext>
            </a:extLst>
          </p:cNvPr>
          <p:cNvSpPr/>
          <p:nvPr/>
        </p:nvSpPr>
        <p:spPr bwMode="auto">
          <a:xfrm>
            <a:off x="9217129" y="3991979"/>
            <a:ext cx="2590509" cy="835216"/>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tx1"/>
                </a:solidFill>
              </a:rPr>
              <a:t>IO_forwarding.py</a:t>
            </a:r>
            <a:endParaRPr lang="en-US" sz="2400" dirty="0">
              <a:solidFill>
                <a:schemeClr val="tx1"/>
              </a:solidFill>
            </a:endParaRPr>
          </a:p>
        </p:txBody>
      </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bookkeeper.py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457200" rtlCol="0" anchor="t" anchorCtr="0">
            <a:prstTxWarp prst="textNoShape">
              <a:avLst/>
            </a:prstTxWarp>
          </a:bodyPr>
          <a:lstStyle/>
          <a:p>
            <a:pPr>
              <a:spcBef>
                <a:spcPct val="0"/>
              </a:spcBef>
            </a:pPr>
            <a:r>
              <a:rPr lang="en-US" sz="2400" dirty="0">
                <a:solidFill>
                  <a:srgbClr val="000000"/>
                </a:solidFill>
              </a:rPr>
              <a:t>Flux</a:t>
            </a:r>
          </a:p>
        </p:txBody>
      </p:sp>
      <p:sp>
        <p:nvSpPr>
          <p:cNvPr id="62" name="Rectangle 61">
            <a:extLst>
              <a:ext uri="{FF2B5EF4-FFF2-40B4-BE49-F238E27FC236}">
                <a16:creationId xmlns:a16="http://schemas.microsoft.com/office/drawing/2014/main" id="{C8A88DE8-D80F-E345-973A-EE5EA2B674B6}"/>
              </a:ext>
            </a:extLst>
          </p:cNvPr>
          <p:cNvSpPr/>
          <p:nvPr/>
        </p:nvSpPr>
        <p:spPr bwMode="auto">
          <a:xfrm>
            <a:off x="5183997" y="3784329"/>
            <a:ext cx="823513" cy="761544"/>
          </a:xfrm>
          <a:prstGeom prst="rect">
            <a:avLst/>
          </a:prstGeom>
          <a:solidFill>
            <a:srgbClr val="7030A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JSC</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3810156"/>
            <a:ext cx="2098552"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3785752"/>
            <a:ext cx="1392164" cy="1015663"/>
          </a:xfrm>
          <a:prstGeom prst="rect">
            <a:avLst/>
          </a:prstGeom>
          <a:noFill/>
        </p:spPr>
        <p:txBody>
          <a:bodyPr wrap="square" rtlCol="0">
            <a:spAutoFit/>
          </a:bodyPr>
          <a:lstStyle/>
          <a:p>
            <a:pPr algn="ctr"/>
            <a:r>
              <a:rPr lang="en-US" sz="2000" dirty="0"/>
              <a:t>Subscribe to job state changes</a:t>
            </a:r>
          </a:p>
        </p:txBody>
      </p:sp>
      <p:cxnSp>
        <p:nvCxnSpPr>
          <p:cNvPr id="66" name="Straight Arrow Connector 65">
            <a:extLst>
              <a:ext uri="{FF2B5EF4-FFF2-40B4-BE49-F238E27FC236}">
                <a16:creationId xmlns:a16="http://schemas.microsoft.com/office/drawing/2014/main" id="{1A2089E9-6FA5-FA47-92CF-D12C888FE726}"/>
              </a:ext>
            </a:extLst>
          </p:cNvPr>
          <p:cNvCxnSpPr>
            <a:cxnSpLocks/>
          </p:cNvCxnSpPr>
          <p:nvPr/>
        </p:nvCxnSpPr>
        <p:spPr>
          <a:xfrm flipV="1">
            <a:off x="3114442" y="2942981"/>
            <a:ext cx="1708388" cy="715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3E7147-3479-114D-B47F-C604CAA4D2DC}"/>
              </a:ext>
            </a:extLst>
          </p:cNvPr>
          <p:cNvSpPr txBox="1"/>
          <p:nvPr/>
        </p:nvSpPr>
        <p:spPr>
          <a:xfrm>
            <a:off x="3280527" y="2505151"/>
            <a:ext cx="1492583" cy="400110"/>
          </a:xfrm>
          <a:prstGeom prst="rect">
            <a:avLst/>
          </a:prstGeom>
          <a:noFill/>
        </p:spPr>
        <p:txBody>
          <a:bodyPr wrap="square" rtlCol="0">
            <a:spAutoFit/>
          </a:bodyPr>
          <a:lstStyle/>
          <a:p>
            <a:r>
              <a:rPr lang="en-US" sz="2000" dirty="0"/>
              <a:t>Submit jobs</a:t>
            </a:r>
          </a:p>
        </p:txBody>
      </p:sp>
      <p:cxnSp>
        <p:nvCxnSpPr>
          <p:cNvPr id="70" name="Straight Arrow Connector 69">
            <a:extLst>
              <a:ext uri="{FF2B5EF4-FFF2-40B4-BE49-F238E27FC236}">
                <a16:creationId xmlns:a16="http://schemas.microsoft.com/office/drawing/2014/main" id="{FC13E601-EDB3-A94B-8D5B-F5E4A030757C}"/>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0889F154-F31F-184D-BC00-D19091695A3D}"/>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jobs</a:t>
            </a:r>
          </a:p>
        </p:txBody>
      </p:sp>
      <p:cxnSp>
        <p:nvCxnSpPr>
          <p:cNvPr id="74" name="Straight Arrow Connector 73">
            <a:extLst>
              <a:ext uri="{FF2B5EF4-FFF2-40B4-BE49-F238E27FC236}">
                <a16:creationId xmlns:a16="http://schemas.microsoft.com/office/drawing/2014/main" id="{56AC8F1E-B794-3A40-AEC5-38D81041FE51}"/>
              </a:ext>
            </a:extLst>
          </p:cNvPr>
          <p:cNvCxnSpPr>
            <a:cxnSpLocks/>
          </p:cNvCxnSpPr>
          <p:nvPr/>
        </p:nvCxnSpPr>
        <p:spPr>
          <a:xfrm flipH="1">
            <a:off x="7385770" y="4256970"/>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AB469C33-EF01-9045-8A34-9FADD3350749}"/>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Jobs complete</a:t>
            </a:r>
          </a:p>
        </p:txBody>
      </p:sp>
      <p:cxnSp>
        <p:nvCxnSpPr>
          <p:cNvPr id="88" name="Straight Arrow Connector 87">
            <a:extLst>
              <a:ext uri="{FF2B5EF4-FFF2-40B4-BE49-F238E27FC236}">
                <a16:creationId xmlns:a16="http://schemas.microsoft.com/office/drawing/2014/main" id="{26D0BF9F-21FA-4544-B4F6-7FD9B711A3A8}"/>
              </a:ext>
            </a:extLst>
          </p:cNvPr>
          <p:cNvCxnSpPr>
            <a:cxnSpLocks/>
          </p:cNvCxnSpPr>
          <p:nvPr/>
        </p:nvCxnSpPr>
        <p:spPr>
          <a:xfrm>
            <a:off x="3085445" y="4064392"/>
            <a:ext cx="2098552"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AD34E0B6-283A-F544-A8BB-5A2A1D1E98BE}"/>
              </a:ext>
            </a:extLst>
          </p:cNvPr>
          <p:cNvSpPr txBox="1"/>
          <p:nvPr/>
        </p:nvSpPr>
        <p:spPr>
          <a:xfrm>
            <a:off x="3424140" y="4054404"/>
            <a:ext cx="1392164" cy="1323439"/>
          </a:xfrm>
          <a:prstGeom prst="rect">
            <a:avLst/>
          </a:prstGeom>
          <a:noFill/>
        </p:spPr>
        <p:txBody>
          <a:bodyPr wrap="square" rtlCol="0">
            <a:spAutoFit/>
          </a:bodyPr>
          <a:lstStyle/>
          <a:p>
            <a:pPr algn="ctr"/>
            <a:r>
              <a:rPr lang="en-US" sz="2000" dirty="0"/>
              <a:t>Notify subscriber of jobs </a:t>
            </a:r>
            <a:r>
              <a:rPr lang="en-US" sz="2000" b="1" dirty="0"/>
              <a:t>completing</a:t>
            </a:r>
          </a:p>
        </p:txBody>
      </p:sp>
      <p:sp>
        <p:nvSpPr>
          <p:cNvPr id="90" name="TextBox 89">
            <a:extLst>
              <a:ext uri="{FF2B5EF4-FFF2-40B4-BE49-F238E27FC236}">
                <a16:creationId xmlns:a16="http://schemas.microsoft.com/office/drawing/2014/main" id="{6BF18D6F-D12B-0645-847B-26F721F3AA6F}"/>
              </a:ext>
            </a:extLst>
          </p:cNvPr>
          <p:cNvSpPr txBox="1"/>
          <p:nvPr/>
        </p:nvSpPr>
        <p:spPr>
          <a:xfrm>
            <a:off x="3427726" y="4054404"/>
            <a:ext cx="1392164" cy="1323439"/>
          </a:xfrm>
          <a:prstGeom prst="rect">
            <a:avLst/>
          </a:prstGeom>
          <a:noFill/>
        </p:spPr>
        <p:txBody>
          <a:bodyPr wrap="square" rtlCol="0">
            <a:spAutoFit/>
          </a:bodyPr>
          <a:lstStyle/>
          <a:p>
            <a:pPr algn="ctr"/>
            <a:r>
              <a:rPr lang="en-US" sz="2000" dirty="0"/>
              <a:t>Notify subscriber of jobs </a:t>
            </a:r>
            <a:r>
              <a:rPr lang="en-US" sz="2000" b="1" dirty="0"/>
              <a:t>starting</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4097" y="3575172"/>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1471" y="3932564"/>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69349" y="4290341"/>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8" name="TextBox 97">
            <a:extLst>
              <a:ext uri="{FF2B5EF4-FFF2-40B4-BE49-F238E27FC236}">
                <a16:creationId xmlns:a16="http://schemas.microsoft.com/office/drawing/2014/main" id="{E7945308-5B35-1042-BAFB-E3AFCF8CEC4C}"/>
              </a:ext>
            </a:extLst>
          </p:cNvPr>
          <p:cNvSpPr txBox="1"/>
          <p:nvPr/>
        </p:nvSpPr>
        <p:spPr>
          <a:xfrm>
            <a:off x="825433" y="4324058"/>
            <a:ext cx="1312336" cy="369332"/>
          </a:xfrm>
          <a:prstGeom prst="rect">
            <a:avLst/>
          </a:prstGeom>
          <a:noFill/>
        </p:spPr>
        <p:txBody>
          <a:bodyPr wrap="square" rtlCol="0">
            <a:spAutoFit/>
          </a:bodyPr>
          <a:lstStyle/>
          <a:p>
            <a:r>
              <a:rPr lang="en-US" dirty="0"/>
              <a:t>Completed:</a:t>
            </a:r>
          </a:p>
        </p:txBody>
      </p:sp>
      <p:sp>
        <p:nvSpPr>
          <p:cNvPr id="99" name="TextBox 98">
            <a:extLst>
              <a:ext uri="{FF2B5EF4-FFF2-40B4-BE49-F238E27FC236}">
                <a16:creationId xmlns:a16="http://schemas.microsoft.com/office/drawing/2014/main" id="{27B84A98-A69F-0F47-8691-0DAAECA1C5D7}"/>
              </a:ext>
            </a:extLst>
          </p:cNvPr>
          <p:cNvSpPr txBox="1"/>
          <p:nvPr/>
        </p:nvSpPr>
        <p:spPr>
          <a:xfrm>
            <a:off x="1934685" y="4316205"/>
            <a:ext cx="584487" cy="369332"/>
          </a:xfrm>
          <a:prstGeom prst="rect">
            <a:avLst/>
          </a:prstGeom>
          <a:noFill/>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B2A42E2C-921D-3741-A709-DF9448237627}"/>
              </a:ext>
            </a:extLst>
          </p:cNvPr>
          <p:cNvSpPr txBox="1"/>
          <p:nvPr/>
        </p:nvSpPr>
        <p:spPr>
          <a:xfrm>
            <a:off x="1934684" y="4312293"/>
            <a:ext cx="584487" cy="369332"/>
          </a:xfrm>
          <a:prstGeom prst="rect">
            <a:avLst/>
          </a:prstGeom>
          <a:noFill/>
        </p:spPr>
        <p:txBody>
          <a:bodyPr wrap="square" rtlCol="0">
            <a:spAutoFit/>
          </a:bodyPr>
          <a:lstStyle/>
          <a:p>
            <a:pPr algn="ctr"/>
            <a:r>
              <a:rPr lang="en-US" dirty="0"/>
              <a:t>2</a:t>
            </a:r>
          </a:p>
        </p:txBody>
      </p:sp>
      <p:sp>
        <p:nvSpPr>
          <p:cNvPr id="101" name="TextBox 100">
            <a:extLst>
              <a:ext uri="{FF2B5EF4-FFF2-40B4-BE49-F238E27FC236}">
                <a16:creationId xmlns:a16="http://schemas.microsoft.com/office/drawing/2014/main" id="{FD24D803-B6DF-1447-A48A-FE7D23EB9DA5}"/>
              </a:ext>
            </a:extLst>
          </p:cNvPr>
          <p:cNvSpPr txBox="1"/>
          <p:nvPr/>
        </p:nvSpPr>
        <p:spPr>
          <a:xfrm>
            <a:off x="1923450" y="4312293"/>
            <a:ext cx="584487" cy="369332"/>
          </a:xfrm>
          <a:prstGeom prst="rect">
            <a:avLst/>
          </a:prstGeom>
          <a:noFill/>
        </p:spPr>
        <p:txBody>
          <a:bodyPr wrap="square" rtlCol="0">
            <a:spAutoFit/>
          </a:bodyPr>
          <a:lstStyle/>
          <a:p>
            <a:pPr algn="ctr"/>
            <a:r>
              <a:rPr lang="en-US" b="1" dirty="0"/>
              <a:t>4</a:t>
            </a:r>
          </a:p>
        </p:txBody>
      </p:sp>
      <p:sp>
        <p:nvSpPr>
          <p:cNvPr id="102" name="TextBox 101">
            <a:extLst>
              <a:ext uri="{FF2B5EF4-FFF2-40B4-BE49-F238E27FC236}">
                <a16:creationId xmlns:a16="http://schemas.microsoft.com/office/drawing/2014/main" id="{F1B64F9D-9B1B-3844-856D-148BE7B4D225}"/>
              </a:ext>
            </a:extLst>
          </p:cNvPr>
          <p:cNvSpPr txBox="1"/>
          <p:nvPr/>
        </p:nvSpPr>
        <p:spPr>
          <a:xfrm>
            <a:off x="880988" y="4047174"/>
            <a:ext cx="1312336" cy="369332"/>
          </a:xfrm>
          <a:prstGeom prst="rect">
            <a:avLst/>
          </a:prstGeom>
          <a:noFill/>
        </p:spPr>
        <p:txBody>
          <a:bodyPr wrap="square" rtlCol="0">
            <a:spAutoFit/>
          </a:bodyPr>
          <a:lstStyle/>
          <a:p>
            <a:r>
              <a:rPr lang="en-US" dirty="0"/>
              <a:t>Submitted:</a:t>
            </a:r>
          </a:p>
        </p:txBody>
      </p:sp>
      <p:sp>
        <p:nvSpPr>
          <p:cNvPr id="104" name="TextBox 103">
            <a:extLst>
              <a:ext uri="{FF2B5EF4-FFF2-40B4-BE49-F238E27FC236}">
                <a16:creationId xmlns:a16="http://schemas.microsoft.com/office/drawing/2014/main" id="{876F9DC5-3DB4-9944-A210-51C824E57931}"/>
              </a:ext>
            </a:extLst>
          </p:cNvPr>
          <p:cNvSpPr txBox="1"/>
          <p:nvPr/>
        </p:nvSpPr>
        <p:spPr>
          <a:xfrm>
            <a:off x="1931098" y="4070310"/>
            <a:ext cx="584487" cy="369332"/>
          </a:xfrm>
          <a:prstGeom prst="rect">
            <a:avLst/>
          </a:prstGeom>
          <a:noFill/>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CBBC4C05-CB5D-FE4F-AEAE-A17284DF6226}"/>
              </a:ext>
            </a:extLst>
          </p:cNvPr>
          <p:cNvSpPr txBox="1"/>
          <p:nvPr/>
        </p:nvSpPr>
        <p:spPr>
          <a:xfrm>
            <a:off x="463743" y="3663767"/>
            <a:ext cx="2636998" cy="369332"/>
          </a:xfrm>
          <a:prstGeom prst="rect">
            <a:avLst/>
          </a:prstGeom>
          <a:noFill/>
        </p:spPr>
        <p:txBody>
          <a:bodyPr wrap="square" rtlCol="0">
            <a:spAutoFit/>
          </a:bodyPr>
          <a:lstStyle/>
          <a:p>
            <a:pPr algn="ctr"/>
            <a:r>
              <a:rPr lang="en-US" dirty="0"/>
              <a:t>Job State Counters</a:t>
            </a:r>
          </a:p>
        </p:txBody>
      </p:sp>
      <p:cxnSp>
        <p:nvCxnSpPr>
          <p:cNvPr id="107" name="Straight Connector 106">
            <a:extLst>
              <a:ext uri="{FF2B5EF4-FFF2-40B4-BE49-F238E27FC236}">
                <a16:creationId xmlns:a16="http://schemas.microsoft.com/office/drawing/2014/main" id="{01F9691F-C75A-5943-BE31-0914D3DC06DC}"/>
              </a:ext>
            </a:extLst>
          </p:cNvPr>
          <p:cNvCxnSpPr>
            <a:cxnSpLocks/>
          </p:cNvCxnSpPr>
          <p:nvPr/>
        </p:nvCxnSpPr>
        <p:spPr>
          <a:xfrm>
            <a:off x="750771" y="4047174"/>
            <a:ext cx="2060754"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1F578283-85D4-1845-A0C7-F0032866CB96}"/>
              </a:ext>
            </a:extLst>
          </p:cNvPr>
          <p:cNvSpPr txBox="1"/>
          <p:nvPr/>
        </p:nvSpPr>
        <p:spPr>
          <a:xfrm>
            <a:off x="1922553" y="4070310"/>
            <a:ext cx="584487" cy="369332"/>
          </a:xfrm>
          <a:prstGeom prst="rect">
            <a:avLst/>
          </a:prstGeom>
          <a:noFill/>
        </p:spPr>
        <p:txBody>
          <a:bodyPr wrap="square" rtlCol="0">
            <a:spAutoFit/>
          </a:bodyPr>
          <a:lstStyle/>
          <a:p>
            <a:pPr algn="ctr"/>
            <a:r>
              <a:rPr lang="en-US" b="1" dirty="0"/>
              <a:t>4</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Example 7: Job Status &amp; Control (JSC) API</a:t>
            </a:r>
          </a:p>
        </p:txBody>
      </p:sp>
      <p:sp>
        <p:nvSpPr>
          <p:cNvPr id="110" name="Frame 109">
            <a:extLst>
              <a:ext uri="{FF2B5EF4-FFF2-40B4-BE49-F238E27FC236}">
                <a16:creationId xmlns:a16="http://schemas.microsoft.com/office/drawing/2014/main" id="{C380CD65-4DC0-C34A-B4D3-E17730C4CD73}"/>
              </a:ext>
            </a:extLst>
          </p:cNvPr>
          <p:cNvSpPr/>
          <p:nvPr/>
        </p:nvSpPr>
        <p:spPr bwMode="auto">
          <a:xfrm>
            <a:off x="2040556" y="4064392"/>
            <a:ext cx="336884" cy="645187"/>
          </a:xfrm>
          <a:prstGeom prst="frame">
            <a:avLst/>
          </a:prstGeom>
          <a:solidFill>
            <a:srgbClr val="FF0000"/>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TextBox 110">
            <a:extLst>
              <a:ext uri="{FF2B5EF4-FFF2-40B4-BE49-F238E27FC236}">
                <a16:creationId xmlns:a16="http://schemas.microsoft.com/office/drawing/2014/main" id="{7D42C005-C0E6-4E4C-A6E7-B0130388889F}"/>
              </a:ext>
            </a:extLst>
          </p:cNvPr>
          <p:cNvSpPr txBox="1"/>
          <p:nvPr/>
        </p:nvSpPr>
        <p:spPr>
          <a:xfrm>
            <a:off x="1515979" y="4732714"/>
            <a:ext cx="1386038" cy="923330"/>
          </a:xfrm>
          <a:prstGeom prst="rect">
            <a:avLst/>
          </a:prstGeom>
          <a:noFill/>
        </p:spPr>
        <p:txBody>
          <a:bodyPr wrap="square" rtlCol="0">
            <a:spAutoFit/>
          </a:bodyPr>
          <a:lstStyle/>
          <a:p>
            <a:pPr algn="ctr"/>
            <a:r>
              <a:rPr lang="en-US" dirty="0"/>
              <a:t>Exit Condition Reached</a:t>
            </a:r>
          </a:p>
        </p:txBody>
      </p:sp>
    </p:spTree>
    <p:extLst>
      <p:ext uri="{BB962C8B-B14F-4D97-AF65-F5344CB8AC3E}">
        <p14:creationId xmlns:p14="http://schemas.microsoft.com/office/powerpoint/2010/main" val="27626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6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8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3" nodeType="clickEffect">
                                  <p:stCondLst>
                                    <p:cond delay="0"/>
                                  </p:stCondLst>
                                  <p:childTnLst>
                                    <p:set>
                                      <p:cBhvr>
                                        <p:cTn id="102" dur="1" fill="hold">
                                          <p:stCondLst>
                                            <p:cond delay="0"/>
                                          </p:stCondLst>
                                        </p:cTn>
                                        <p:tgtEl>
                                          <p:spTgt spid="7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89"/>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8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2" nodeType="click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3" nodeType="clickEffect">
                                  <p:stCondLst>
                                    <p:cond delay="0"/>
                                  </p:stCondLst>
                                  <p:childTnLst>
                                    <p:set>
                                      <p:cBhvr>
                                        <p:cTn id="118" dur="1" fill="hold">
                                          <p:stCondLst>
                                            <p:cond delay="0"/>
                                          </p:stCondLst>
                                        </p:cTn>
                                        <p:tgtEl>
                                          <p:spTgt spid="90"/>
                                        </p:tgtEl>
                                        <p:attrNameLst>
                                          <p:attrName>style.visibility</p:attrName>
                                        </p:attrNameLst>
                                      </p:cBhvr>
                                      <p:to>
                                        <p:strVal val="hidden"/>
                                      </p:to>
                                    </p:set>
                                  </p:childTnLst>
                                </p:cTn>
                              </p:par>
                              <p:par>
                                <p:cTn id="119" presetID="1" presetClass="exit" presetSubtype="0" fill="hold" grpId="3" nodeType="withEffect">
                                  <p:stCondLst>
                                    <p:cond delay="0"/>
                                  </p:stCondLst>
                                  <p:childTnLst>
                                    <p:set>
                                      <p:cBhvr>
                                        <p:cTn id="120" dur="1" fill="hold">
                                          <p:stCondLst>
                                            <p:cond delay="0"/>
                                          </p:stCondLst>
                                        </p:cTn>
                                        <p:tgtEl>
                                          <p:spTgt spid="56"/>
                                        </p:tgtEl>
                                        <p:attrNameLst>
                                          <p:attrName>style.visibility</p:attrName>
                                        </p:attrNameLst>
                                      </p:cBhvr>
                                      <p:to>
                                        <p:strVal val="hidden"/>
                                      </p:to>
                                    </p:set>
                                  </p:childTnLst>
                                </p:cTn>
                              </p:par>
                              <p:par>
                                <p:cTn id="121" presetID="1" presetClass="exit" presetSubtype="0" fill="hold" grpId="3" nodeType="withEffect">
                                  <p:stCondLst>
                                    <p:cond delay="0"/>
                                  </p:stCondLst>
                                  <p:childTnLst>
                                    <p:set>
                                      <p:cBhvr>
                                        <p:cTn id="122" dur="1" fill="hold">
                                          <p:stCondLst>
                                            <p:cond delay="0"/>
                                          </p:stCondLst>
                                        </p:cTn>
                                        <p:tgtEl>
                                          <p:spTgt spid="57"/>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8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8"/>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89"/>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74"/>
                                        </p:tgtEl>
                                        <p:attrNameLst>
                                          <p:attrName>style.visibility</p:attrName>
                                        </p:attrNameLst>
                                      </p:cBhvr>
                                      <p:to>
                                        <p:strVal val="hidden"/>
                                      </p:to>
                                    </p:set>
                                  </p:childTnLst>
                                </p:cTn>
                              </p:par>
                              <p:par>
                                <p:cTn id="137" presetID="1" presetClass="exit" presetSubtype="0" fill="hold" grpId="3" nodeType="withEffect">
                                  <p:stCondLst>
                                    <p:cond delay="0"/>
                                  </p:stCondLst>
                                  <p:childTnLst>
                                    <p:set>
                                      <p:cBhvr>
                                        <p:cTn id="138" dur="1" fill="hold">
                                          <p:stCondLst>
                                            <p:cond delay="0"/>
                                          </p:stCondLst>
                                        </p:cTn>
                                        <p:tgtEl>
                                          <p:spTgt spid="75"/>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00"/>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3" nodeType="clickEffect">
                                  <p:stCondLst>
                                    <p:cond delay="0"/>
                                  </p:stCondLst>
                                  <p:childTnLst>
                                    <p:set>
                                      <p:cBhvr>
                                        <p:cTn id="146" dur="1" fill="hold">
                                          <p:stCondLst>
                                            <p:cond delay="0"/>
                                          </p:stCondLst>
                                        </p:cTn>
                                        <p:tgtEl>
                                          <p:spTgt spid="89"/>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88"/>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58"/>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62"/>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91"/>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8"/>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102"/>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07"/>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05"/>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01"/>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03"/>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10"/>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56" grpId="3" animBg="1"/>
      <p:bldP spid="57" grpId="0" animBg="1"/>
      <p:bldP spid="57" grpId="1" animBg="1"/>
      <p:bldP spid="57" grpId="2" animBg="1"/>
      <p:bldP spid="57" grpId="3" animBg="1"/>
      <p:bldP spid="58" grpId="0" animBg="1"/>
      <p:bldP spid="60" grpId="0" animBg="1"/>
      <p:bldP spid="62" grpId="0" animBg="1"/>
      <p:bldP spid="65" grpId="0"/>
      <p:bldP spid="65" grpId="1"/>
      <p:bldP spid="67" grpId="0"/>
      <p:bldP spid="67" grpId="1"/>
      <p:bldP spid="71" grpId="0"/>
      <p:bldP spid="71" grpId="1"/>
      <p:bldP spid="71" grpId="2"/>
      <p:bldP spid="71" grpId="3"/>
      <p:bldP spid="75" grpId="0"/>
      <p:bldP spid="75" grpId="1"/>
      <p:bldP spid="75" grpId="2"/>
      <p:bldP spid="75" grpId="3"/>
      <p:bldP spid="89" grpId="0"/>
      <p:bldP spid="89" grpId="1"/>
      <p:bldP spid="89" grpId="2"/>
      <p:bldP spid="89" grpId="3"/>
      <p:bldP spid="90" grpId="0"/>
      <p:bldP spid="90" grpId="1"/>
      <p:bldP spid="90" grpId="2"/>
      <p:bldP spid="90" grpId="3"/>
      <p:bldP spid="91" grpId="0" animBg="1"/>
      <p:bldP spid="92" grpId="0" animBg="1"/>
      <p:bldP spid="92" grpId="1" animBg="1"/>
      <p:bldP spid="95" grpId="0" animBg="1"/>
      <p:bldP spid="95" grpId="1" animBg="1"/>
      <p:bldP spid="96" grpId="0" animBg="1"/>
      <p:bldP spid="96" grpId="1" animBg="1"/>
      <p:bldP spid="97" grpId="0" animBg="1"/>
      <p:bldP spid="97" grpId="1" animBg="1"/>
      <p:bldP spid="98" grpId="0"/>
      <p:bldP spid="99" grpId="0"/>
      <p:bldP spid="100" grpId="0"/>
      <p:bldP spid="100" grpId="1"/>
      <p:bldP spid="101" grpId="0"/>
      <p:bldP spid="101" grpId="1"/>
      <p:bldP spid="102" grpId="0"/>
      <p:bldP spid="104" grpId="0"/>
      <p:bldP spid="105" grpId="0"/>
      <p:bldP spid="103" grpId="0"/>
      <p:bldP spid="103" grpId="1"/>
      <p:bldP spid="110" grpId="0" animBg="1"/>
      <p:bldP spid="110" grpId="1" animBg="1"/>
      <p:bldP spid="111" grpId="0"/>
      <p:bldP spid="111"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082099C3-3946-974B-9BA3-0F455143E7E5}"/>
              </a:ext>
            </a:extLst>
          </p:cNvPr>
          <p:cNvGrpSpPr/>
          <p:nvPr/>
        </p:nvGrpSpPr>
        <p:grpSpPr>
          <a:xfrm>
            <a:off x="609600" y="3907069"/>
            <a:ext cx="2470484" cy="2435192"/>
            <a:chOff x="528188" y="1469097"/>
            <a:chExt cx="1811600" cy="1747197"/>
          </a:xfrm>
        </p:grpSpPr>
        <p:sp>
          <p:nvSpPr>
            <p:cNvPr id="96" name="Rectangle 95">
              <a:extLst>
                <a:ext uri="{FF2B5EF4-FFF2-40B4-BE49-F238E27FC236}">
                  <a16:creationId xmlns:a16="http://schemas.microsoft.com/office/drawing/2014/main" id="{0D2F93C1-F118-7B42-912C-8E0F1BA6820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97" name="Group 96">
              <a:extLst>
                <a:ext uri="{FF2B5EF4-FFF2-40B4-BE49-F238E27FC236}">
                  <a16:creationId xmlns:a16="http://schemas.microsoft.com/office/drawing/2014/main" id="{99576AA3-464A-0346-BB10-1BD3C48D35A2}"/>
                </a:ext>
              </a:extLst>
            </p:cNvPr>
            <p:cNvGrpSpPr/>
            <p:nvPr/>
          </p:nvGrpSpPr>
          <p:grpSpPr>
            <a:xfrm>
              <a:off x="616868" y="1842581"/>
              <a:ext cx="770103" cy="1298838"/>
              <a:chOff x="717550" y="1906430"/>
              <a:chExt cx="523876" cy="833593"/>
            </a:xfrm>
          </p:grpSpPr>
          <p:sp>
            <p:nvSpPr>
              <p:cNvPr id="120" name="Rectangle 119">
                <a:extLst>
                  <a:ext uri="{FF2B5EF4-FFF2-40B4-BE49-F238E27FC236}">
                    <a16:creationId xmlns:a16="http://schemas.microsoft.com/office/drawing/2014/main" id="{90BB5496-A82C-744D-9B6C-67C790CB5B6A}"/>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2A1C2BCE-ACB5-7949-9C4A-0536DAEF9F85}"/>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D4B9CD0E-BFA8-FF49-BDED-38ED44F0571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B210D073-B6E7-2F4D-B809-510C83F0749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C3167F6F-9116-1A40-974A-C3CA44F3870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BF6230C8-C397-0249-A755-3F0E0177578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D56EDA8F-AD8C-2349-9292-64160C64722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9A93D006-F690-C349-9FFA-89D46050047F}"/>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806482C2-75CD-9A42-9930-E2A5EA8CB66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3" name="Rectangle 132">
                <a:extLst>
                  <a:ext uri="{FF2B5EF4-FFF2-40B4-BE49-F238E27FC236}">
                    <a16:creationId xmlns:a16="http://schemas.microsoft.com/office/drawing/2014/main" id="{DFD635E7-B48C-674B-A13E-819B0A280D8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4" name="Rectangle 133">
                <a:extLst>
                  <a:ext uri="{FF2B5EF4-FFF2-40B4-BE49-F238E27FC236}">
                    <a16:creationId xmlns:a16="http://schemas.microsoft.com/office/drawing/2014/main" id="{F07AEDD4-F48A-F549-9629-78A106C5F37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5" name="Rectangle 134">
                <a:extLst>
                  <a:ext uri="{FF2B5EF4-FFF2-40B4-BE49-F238E27FC236}">
                    <a16:creationId xmlns:a16="http://schemas.microsoft.com/office/drawing/2014/main" id="{4F171902-40C4-8A49-96A0-C47247782EA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6" name="Rectangle 135">
                <a:extLst>
                  <a:ext uri="{FF2B5EF4-FFF2-40B4-BE49-F238E27FC236}">
                    <a16:creationId xmlns:a16="http://schemas.microsoft.com/office/drawing/2014/main" id="{FCA5D678-6E99-F640-A084-0F5B6ED168F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7" name="Rectangle 136">
                <a:extLst>
                  <a:ext uri="{FF2B5EF4-FFF2-40B4-BE49-F238E27FC236}">
                    <a16:creationId xmlns:a16="http://schemas.microsoft.com/office/drawing/2014/main" id="{B6F90F68-DBEB-7F44-B697-22C2CB98269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7FF3C449-1299-4D46-9068-4860DDE64D4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FA0E0C1C-1886-7C45-9435-7EF9CCC01E1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1957FC8C-8909-3846-880F-DE7DE2A5644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8" name="Group 97">
              <a:extLst>
                <a:ext uri="{FF2B5EF4-FFF2-40B4-BE49-F238E27FC236}">
                  <a16:creationId xmlns:a16="http://schemas.microsoft.com/office/drawing/2014/main" id="{7FE60CFA-3631-F746-856C-9282EA2A8A4A}"/>
                </a:ext>
              </a:extLst>
            </p:cNvPr>
            <p:cNvGrpSpPr/>
            <p:nvPr/>
          </p:nvGrpSpPr>
          <p:grpSpPr>
            <a:xfrm>
              <a:off x="1492714" y="1842581"/>
              <a:ext cx="770103" cy="1298838"/>
              <a:chOff x="717550" y="1906430"/>
              <a:chExt cx="523876" cy="833593"/>
            </a:xfrm>
          </p:grpSpPr>
          <p:sp>
            <p:nvSpPr>
              <p:cNvPr id="99" name="Rectangle 98">
                <a:extLst>
                  <a:ext uri="{FF2B5EF4-FFF2-40B4-BE49-F238E27FC236}">
                    <a16:creationId xmlns:a16="http://schemas.microsoft.com/office/drawing/2014/main" id="{E61FB651-3BA5-9448-A9BF-1BC59C9EEB77}"/>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83C94A71-E49A-4843-B9EB-9CC5421EA97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D31A786C-A69D-8B43-89D7-540930C5A45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565D1997-8A5F-034F-8307-BCF65017DEF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9CE80FB3-EC93-C842-85DE-478427C57CB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DCF173C9-96C7-9341-97EA-057893844B5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CAB5F595-F0CE-2743-B9AE-42CC6CB8269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0C472004-CA55-6D4F-AE83-C35054D6F9E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EA0B132E-1C6B-C44A-A32A-72CCCB6152B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2" name="Rectangle 111">
                <a:extLst>
                  <a:ext uri="{FF2B5EF4-FFF2-40B4-BE49-F238E27FC236}">
                    <a16:creationId xmlns:a16="http://schemas.microsoft.com/office/drawing/2014/main" id="{86335C1C-6DA6-CF4D-B812-9E4E0B6130E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11F3F208-1B83-E645-9994-B1929DC1A08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968B0E4D-6985-D749-A207-FE6E68FDBB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7704D5B6-0F37-A04C-9831-D575749C336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043BB91E-9247-6746-BA4A-BF9FDE98CEE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94C15E52-26FB-314E-B96B-F0737E47DEB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D40E696-C2EC-9048-97DD-3E9C0DC28CF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7B4893D5-CA27-104A-9844-5114FFF6012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33" name="Group 232">
            <a:extLst>
              <a:ext uri="{FF2B5EF4-FFF2-40B4-BE49-F238E27FC236}">
                <a16:creationId xmlns:a16="http://schemas.microsoft.com/office/drawing/2014/main" id="{9C3C3D3A-5CF9-8441-8EEC-DF2B1A4E9159}"/>
              </a:ext>
            </a:extLst>
          </p:cNvPr>
          <p:cNvGrpSpPr/>
          <p:nvPr/>
        </p:nvGrpSpPr>
        <p:grpSpPr>
          <a:xfrm>
            <a:off x="4841150" y="1429315"/>
            <a:ext cx="2470484" cy="4802458"/>
            <a:chOff x="528188" y="1469096"/>
            <a:chExt cx="1811600" cy="3445659"/>
          </a:xfrm>
        </p:grpSpPr>
        <p:sp>
          <p:nvSpPr>
            <p:cNvPr id="234" name="Rectangle 233">
              <a:extLst>
                <a:ext uri="{FF2B5EF4-FFF2-40B4-BE49-F238E27FC236}">
                  <a16:creationId xmlns:a16="http://schemas.microsoft.com/office/drawing/2014/main" id="{F0E6157D-C59D-1C4D-8CB2-1019B611A129}"/>
                </a:ext>
              </a:extLst>
            </p:cNvPr>
            <p:cNvSpPr/>
            <p:nvPr/>
          </p:nvSpPr>
          <p:spPr bwMode="auto">
            <a:xfrm>
              <a:off x="528188" y="1469096"/>
              <a:ext cx="1811600" cy="3445659"/>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5" name="Group 234">
              <a:extLst>
                <a:ext uri="{FF2B5EF4-FFF2-40B4-BE49-F238E27FC236}">
                  <a16:creationId xmlns:a16="http://schemas.microsoft.com/office/drawing/2014/main" id="{9F81CD21-8BBC-D844-9022-495B2FCEA6ED}"/>
                </a:ext>
              </a:extLst>
            </p:cNvPr>
            <p:cNvGrpSpPr/>
            <p:nvPr/>
          </p:nvGrpSpPr>
          <p:grpSpPr>
            <a:xfrm>
              <a:off x="616868" y="1542708"/>
              <a:ext cx="770103" cy="1598712"/>
              <a:chOff x="717550" y="1713972"/>
              <a:chExt cx="523876" cy="1026052"/>
            </a:xfrm>
          </p:grpSpPr>
          <p:sp>
            <p:nvSpPr>
              <p:cNvPr id="258" name="Rectangle 257">
                <a:extLst>
                  <a:ext uri="{FF2B5EF4-FFF2-40B4-BE49-F238E27FC236}">
                    <a16:creationId xmlns:a16="http://schemas.microsoft.com/office/drawing/2014/main" id="{67A4F6E9-3950-E547-86D4-F313E9C2933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31C69FA5-F8F5-FF4A-A40D-895EC960CF1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89E429FC-4A8E-BD47-9FAF-1F408A65006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C2B63A76-82BC-AB42-AF98-B7EE903FACF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4D2DC7CA-4367-9C44-9FA5-DA996ABC41E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2271BA1E-1262-934F-AB4F-EFC92789963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5CF23831-21BE-7F4E-8CC3-06269998262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B09A1335-DD47-1446-8134-8A4C4BF020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36AC5D9C-BF64-CB42-8FF0-D2B3E1EDD30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376FCA0D-B0E9-0D43-AD95-123BD08B128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4A5BEDC8-C010-9A4C-A705-8F267F13AE2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372AC5C7-6D5D-4D49-8CC8-A06D995418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F3FBB945-E5C9-BE4E-A9E8-CDFBCE896EB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 name="Rectangle 270">
                <a:extLst>
                  <a:ext uri="{FF2B5EF4-FFF2-40B4-BE49-F238E27FC236}">
                    <a16:creationId xmlns:a16="http://schemas.microsoft.com/office/drawing/2014/main" id="{CEF21600-85E2-7645-A669-45E26119DB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 name="Rectangle 271">
                <a:extLst>
                  <a:ext uri="{FF2B5EF4-FFF2-40B4-BE49-F238E27FC236}">
                    <a16:creationId xmlns:a16="http://schemas.microsoft.com/office/drawing/2014/main" id="{8570F769-1673-584D-827B-8F52E235F9C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 name="Rectangle 272">
                <a:extLst>
                  <a:ext uri="{FF2B5EF4-FFF2-40B4-BE49-F238E27FC236}">
                    <a16:creationId xmlns:a16="http://schemas.microsoft.com/office/drawing/2014/main" id="{A9B92B8C-F064-8B43-A4E6-9C7F06067FC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 name="Rectangle 273">
                <a:extLst>
                  <a:ext uri="{FF2B5EF4-FFF2-40B4-BE49-F238E27FC236}">
                    <a16:creationId xmlns:a16="http://schemas.microsoft.com/office/drawing/2014/main" id="{99DC23E9-C576-524F-A6F8-D32A721B1EF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 name="Rectangle 274">
                <a:extLst>
                  <a:ext uri="{FF2B5EF4-FFF2-40B4-BE49-F238E27FC236}">
                    <a16:creationId xmlns:a16="http://schemas.microsoft.com/office/drawing/2014/main" id="{424CB8B6-D288-7745-B5CB-2E4172E240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9D8032A5-14EC-6549-A9D1-4505BFA9156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C5E7DC75-8FCA-F441-9AF4-D2B26D54382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23473CF5-286A-0347-AC8E-14DAB878E51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6" name="Group 235">
              <a:extLst>
                <a:ext uri="{FF2B5EF4-FFF2-40B4-BE49-F238E27FC236}">
                  <a16:creationId xmlns:a16="http://schemas.microsoft.com/office/drawing/2014/main" id="{2B539256-CA22-3041-BCCF-0169BC7760F3}"/>
                </a:ext>
              </a:extLst>
            </p:cNvPr>
            <p:cNvGrpSpPr/>
            <p:nvPr/>
          </p:nvGrpSpPr>
          <p:grpSpPr>
            <a:xfrm>
              <a:off x="1492714" y="1542708"/>
              <a:ext cx="770103" cy="1598712"/>
              <a:chOff x="717550" y="1713972"/>
              <a:chExt cx="523876" cy="1026052"/>
            </a:xfrm>
          </p:grpSpPr>
          <p:sp>
            <p:nvSpPr>
              <p:cNvPr id="237" name="Rectangle 236">
                <a:extLst>
                  <a:ext uri="{FF2B5EF4-FFF2-40B4-BE49-F238E27FC236}">
                    <a16:creationId xmlns:a16="http://schemas.microsoft.com/office/drawing/2014/main" id="{DAF3D4EC-D149-2B44-A606-0CEF0E1F26B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BCF77C22-A548-2443-9125-771A99A62B5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3DC1FF05-08BD-B145-87FB-73CDB7203DC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6BB59829-46EE-FF4C-ABC3-19175AAD3BD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E0096DC-7EDF-1349-825B-966DFC1C065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23827CFB-9AEF-9243-9CA6-E1CD8367786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29EB25D1-8677-A649-A853-DB0285B46DF1}"/>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AF263716-08C2-EB47-A7F6-7246956C728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F3F95975-B36B-0241-8FD9-420E0C81C95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243A91C4-8E89-FB4D-8017-E91CB4C664C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FC6E1B0D-B403-3046-B0E8-17987BECC6E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C2A83802-E0FA-B245-A506-3C4D9AE0567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8837006E-6165-D340-A685-A178D62D89E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 name="Rectangle 249">
                <a:extLst>
                  <a:ext uri="{FF2B5EF4-FFF2-40B4-BE49-F238E27FC236}">
                    <a16:creationId xmlns:a16="http://schemas.microsoft.com/office/drawing/2014/main" id="{C9E70DE8-4870-E444-9EB0-5A38FA35143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46016A28-7407-7C4B-94DA-0A075055832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A2E5BFB6-81CB-AB4A-8F7B-B7FBDBA85DE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487A603F-92FA-8B49-947C-C6C99427194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0B81289C-7B5D-9E48-83B2-0737CF52BA6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81919DF7-B1A5-0F46-8C2A-15D8690EABA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F30C5735-003F-054B-9492-765D8BC78CB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D9DB3EBC-0585-9946-B629-62FD7253A13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284" name="Rectangle 283">
            <a:extLst>
              <a:ext uri="{FF2B5EF4-FFF2-40B4-BE49-F238E27FC236}">
                <a16:creationId xmlns:a16="http://schemas.microsoft.com/office/drawing/2014/main" id="{326E9990-6C70-E748-BEAB-5382CBD4C11B}"/>
              </a:ext>
            </a:extLst>
          </p:cNvPr>
          <p:cNvSpPr/>
          <p:nvPr/>
        </p:nvSpPr>
        <p:spPr bwMode="auto">
          <a:xfrm>
            <a:off x="737937" y="4427621"/>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285" name="Group 284">
            <a:extLst>
              <a:ext uri="{FF2B5EF4-FFF2-40B4-BE49-F238E27FC236}">
                <a16:creationId xmlns:a16="http://schemas.microsoft.com/office/drawing/2014/main" id="{C22E9A34-0B05-3945-B9D6-86FCF135FC63}"/>
              </a:ext>
            </a:extLst>
          </p:cNvPr>
          <p:cNvGrpSpPr/>
          <p:nvPr/>
        </p:nvGrpSpPr>
        <p:grpSpPr>
          <a:xfrm>
            <a:off x="9111916" y="3907069"/>
            <a:ext cx="2470484" cy="2435192"/>
            <a:chOff x="528188" y="1469097"/>
            <a:chExt cx="1811600" cy="1747197"/>
          </a:xfrm>
        </p:grpSpPr>
        <p:sp>
          <p:nvSpPr>
            <p:cNvPr id="286" name="Rectangle 285">
              <a:extLst>
                <a:ext uri="{FF2B5EF4-FFF2-40B4-BE49-F238E27FC236}">
                  <a16:creationId xmlns:a16="http://schemas.microsoft.com/office/drawing/2014/main" id="{8F5944B4-B912-E94A-A696-770AD2435ACC}"/>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7" name="Group 286">
              <a:extLst>
                <a:ext uri="{FF2B5EF4-FFF2-40B4-BE49-F238E27FC236}">
                  <a16:creationId xmlns:a16="http://schemas.microsoft.com/office/drawing/2014/main" id="{F0D36FF1-C8CC-A54D-BBF8-968D5B9FA4FB}"/>
                </a:ext>
              </a:extLst>
            </p:cNvPr>
            <p:cNvGrpSpPr/>
            <p:nvPr/>
          </p:nvGrpSpPr>
          <p:grpSpPr>
            <a:xfrm>
              <a:off x="616868" y="1842581"/>
              <a:ext cx="770103" cy="1298838"/>
              <a:chOff x="717550" y="1906430"/>
              <a:chExt cx="523876" cy="833593"/>
            </a:xfrm>
          </p:grpSpPr>
          <p:sp>
            <p:nvSpPr>
              <p:cNvPr id="306" name="Rectangle 305">
                <a:extLst>
                  <a:ext uri="{FF2B5EF4-FFF2-40B4-BE49-F238E27FC236}">
                    <a16:creationId xmlns:a16="http://schemas.microsoft.com/office/drawing/2014/main" id="{450DDEF6-1703-AF40-82AD-CA75092A1F0D}"/>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EE62C8E4-4D8A-A144-AA39-321D261CE7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4F9C0E56-1571-064C-B6CE-A82A3C19380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BB80AC74-355A-2F4E-AFAD-02769D979FC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F6697389-F3D2-6C46-9149-6BEEA7A4F08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A9267734-8DC1-3C4A-B67A-1BCFD09E1C7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F382921E-229F-2B42-BFEE-0D5252DB9C2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C250CECA-1772-5A4A-A7FB-5295FC4E328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66E12194-1F48-C247-B45E-6E2DC2C3845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7953625E-74DC-C74C-9ED2-BA70EF45372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097A6E6-BC51-FB4D-A058-FDC40E49630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 name="Rectangle 316">
                <a:extLst>
                  <a:ext uri="{FF2B5EF4-FFF2-40B4-BE49-F238E27FC236}">
                    <a16:creationId xmlns:a16="http://schemas.microsoft.com/office/drawing/2014/main" id="{D3BAE81B-C8E7-7449-B312-15E37A4D04B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 name="Rectangle 317">
                <a:extLst>
                  <a:ext uri="{FF2B5EF4-FFF2-40B4-BE49-F238E27FC236}">
                    <a16:creationId xmlns:a16="http://schemas.microsoft.com/office/drawing/2014/main" id="{492130A5-2735-4842-9816-B6D8EB41C9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 name="Rectangle 318">
                <a:extLst>
                  <a:ext uri="{FF2B5EF4-FFF2-40B4-BE49-F238E27FC236}">
                    <a16:creationId xmlns:a16="http://schemas.microsoft.com/office/drawing/2014/main" id="{E7B8F7BD-729B-634E-92F8-0875D0C34FD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 name="Rectangle 319">
                <a:extLst>
                  <a:ext uri="{FF2B5EF4-FFF2-40B4-BE49-F238E27FC236}">
                    <a16:creationId xmlns:a16="http://schemas.microsoft.com/office/drawing/2014/main" id="{1F717AA0-82FB-0D4A-A1EC-BEF04D36121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 name="Rectangle 320">
                <a:extLst>
                  <a:ext uri="{FF2B5EF4-FFF2-40B4-BE49-F238E27FC236}">
                    <a16:creationId xmlns:a16="http://schemas.microsoft.com/office/drawing/2014/main" id="{CBCAE4E2-E85D-F64D-8E1B-501379F5D2D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 name="Rectangle 321">
                <a:extLst>
                  <a:ext uri="{FF2B5EF4-FFF2-40B4-BE49-F238E27FC236}">
                    <a16:creationId xmlns:a16="http://schemas.microsoft.com/office/drawing/2014/main" id="{0B0DBE71-490F-C642-997B-66ACA623902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8" name="Group 287">
              <a:extLst>
                <a:ext uri="{FF2B5EF4-FFF2-40B4-BE49-F238E27FC236}">
                  <a16:creationId xmlns:a16="http://schemas.microsoft.com/office/drawing/2014/main" id="{C3056350-DAB8-0A44-AF36-FD5EFB0C73D6}"/>
                </a:ext>
              </a:extLst>
            </p:cNvPr>
            <p:cNvGrpSpPr/>
            <p:nvPr/>
          </p:nvGrpSpPr>
          <p:grpSpPr>
            <a:xfrm>
              <a:off x="1492714" y="1842581"/>
              <a:ext cx="770103" cy="1298838"/>
              <a:chOff x="717550" y="1906430"/>
              <a:chExt cx="523876" cy="833593"/>
            </a:xfrm>
          </p:grpSpPr>
          <p:sp>
            <p:nvSpPr>
              <p:cNvPr id="289" name="Rectangle 288">
                <a:extLst>
                  <a:ext uri="{FF2B5EF4-FFF2-40B4-BE49-F238E27FC236}">
                    <a16:creationId xmlns:a16="http://schemas.microsoft.com/office/drawing/2014/main" id="{D000E21D-83EE-0447-818A-4AB23CDEBD4C}"/>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0699AC17-0620-F641-9D9E-94D54738CC6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78D2DAF5-9831-9442-BBFD-277FD2C59B4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0A5AFCEA-142D-2C44-8217-B5007DA304C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60FA3365-3418-8348-A0CC-8407C9EE67C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6AC62FAB-BDE9-A14C-9244-B2A5D41746C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CAA2C90C-7BEE-864B-81C8-6AEF21AA468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 name="Rectangle 295">
                <a:extLst>
                  <a:ext uri="{FF2B5EF4-FFF2-40B4-BE49-F238E27FC236}">
                    <a16:creationId xmlns:a16="http://schemas.microsoft.com/office/drawing/2014/main" id="{45A4C1F5-6027-2B44-BCB0-56B91A17D17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587C428A-8B91-BE4A-AE85-4C8B1CB3D5C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5077EF18-9349-854C-8263-0A4DDFEED19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D536D600-49A3-B049-9251-ED9A9E6F132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0336A12C-B634-D945-8BD5-7FCC80F0F23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E13B018D-4FD4-9F41-B4A7-F0A31162C07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60AF8F86-C482-354B-86AA-473C7334A75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AD1DEEE4-68B5-EF41-B432-3CC02A9CD71C}"/>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A249DD3-BDBD-9E49-B7EB-99B72B4C90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BF8E7E72-FCD7-904B-B664-74E6280625C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23" name="Rectangle 322">
            <a:extLst>
              <a:ext uri="{FF2B5EF4-FFF2-40B4-BE49-F238E27FC236}">
                <a16:creationId xmlns:a16="http://schemas.microsoft.com/office/drawing/2014/main" id="{C882B35D-FA95-1B40-8C11-83C7DBF4F9DB}"/>
              </a:ext>
            </a:extLst>
          </p:cNvPr>
          <p:cNvSpPr/>
          <p:nvPr/>
        </p:nvSpPr>
        <p:spPr bwMode="auto">
          <a:xfrm>
            <a:off x="9240253" y="4427621"/>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363" name="Group 362">
            <a:extLst>
              <a:ext uri="{FF2B5EF4-FFF2-40B4-BE49-F238E27FC236}">
                <a16:creationId xmlns:a16="http://schemas.microsoft.com/office/drawing/2014/main" id="{5FA9C3B1-744B-2747-9D47-E11B0AC4B5C7}"/>
              </a:ext>
            </a:extLst>
          </p:cNvPr>
          <p:cNvGrpSpPr/>
          <p:nvPr/>
        </p:nvGrpSpPr>
        <p:grpSpPr>
          <a:xfrm rot="10800000">
            <a:off x="608084" y="1361389"/>
            <a:ext cx="2470484" cy="2435192"/>
            <a:chOff x="528188" y="1469097"/>
            <a:chExt cx="1811600" cy="1747197"/>
          </a:xfrm>
        </p:grpSpPr>
        <p:sp>
          <p:nvSpPr>
            <p:cNvPr id="364" name="Rectangle 363">
              <a:extLst>
                <a:ext uri="{FF2B5EF4-FFF2-40B4-BE49-F238E27FC236}">
                  <a16:creationId xmlns:a16="http://schemas.microsoft.com/office/drawing/2014/main" id="{C853AA1E-59A2-4549-BBBB-B5A6196C069A}"/>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65" name="Group 364">
              <a:extLst>
                <a:ext uri="{FF2B5EF4-FFF2-40B4-BE49-F238E27FC236}">
                  <a16:creationId xmlns:a16="http://schemas.microsoft.com/office/drawing/2014/main" id="{05397EA6-9D0C-1147-8D2A-58E835810C89}"/>
                </a:ext>
              </a:extLst>
            </p:cNvPr>
            <p:cNvGrpSpPr/>
            <p:nvPr/>
          </p:nvGrpSpPr>
          <p:grpSpPr>
            <a:xfrm>
              <a:off x="616868" y="1842581"/>
              <a:ext cx="770103" cy="1298838"/>
              <a:chOff x="717550" y="1906430"/>
              <a:chExt cx="523876" cy="833593"/>
            </a:xfrm>
          </p:grpSpPr>
          <p:sp>
            <p:nvSpPr>
              <p:cNvPr id="384" name="Rectangle 383">
                <a:extLst>
                  <a:ext uri="{FF2B5EF4-FFF2-40B4-BE49-F238E27FC236}">
                    <a16:creationId xmlns:a16="http://schemas.microsoft.com/office/drawing/2014/main" id="{B5FD0ECD-74BA-F04F-BDE9-76FD7164AA0B}"/>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5" name="Rectangle 384">
                <a:extLst>
                  <a:ext uri="{FF2B5EF4-FFF2-40B4-BE49-F238E27FC236}">
                    <a16:creationId xmlns:a16="http://schemas.microsoft.com/office/drawing/2014/main" id="{35025993-D44E-B142-8853-BE6CC26AEE0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6" name="Rectangle 385">
                <a:extLst>
                  <a:ext uri="{FF2B5EF4-FFF2-40B4-BE49-F238E27FC236}">
                    <a16:creationId xmlns:a16="http://schemas.microsoft.com/office/drawing/2014/main" id="{269C3792-9F69-3043-A9D9-E09DA84061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7" name="Rectangle 386">
                <a:extLst>
                  <a:ext uri="{FF2B5EF4-FFF2-40B4-BE49-F238E27FC236}">
                    <a16:creationId xmlns:a16="http://schemas.microsoft.com/office/drawing/2014/main" id="{926F44E1-D2B1-D042-BCD5-41FAC4FE66D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8" name="Rectangle 387">
                <a:extLst>
                  <a:ext uri="{FF2B5EF4-FFF2-40B4-BE49-F238E27FC236}">
                    <a16:creationId xmlns:a16="http://schemas.microsoft.com/office/drawing/2014/main" id="{CD1CDF1F-FB2E-A848-B5B3-83CEB3CDFFA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9" name="Rectangle 388">
                <a:extLst>
                  <a:ext uri="{FF2B5EF4-FFF2-40B4-BE49-F238E27FC236}">
                    <a16:creationId xmlns:a16="http://schemas.microsoft.com/office/drawing/2014/main" id="{DED6994F-5F14-B546-8C52-867F4E43BA6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0" name="Rectangle 389">
                <a:extLst>
                  <a:ext uri="{FF2B5EF4-FFF2-40B4-BE49-F238E27FC236}">
                    <a16:creationId xmlns:a16="http://schemas.microsoft.com/office/drawing/2014/main" id="{7F35A43D-1FD4-7A46-839C-DB818EE450D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1" name="Rectangle 390">
                <a:extLst>
                  <a:ext uri="{FF2B5EF4-FFF2-40B4-BE49-F238E27FC236}">
                    <a16:creationId xmlns:a16="http://schemas.microsoft.com/office/drawing/2014/main" id="{9DC0E49A-7C00-B54A-8F96-C32029737D7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2" name="Rectangle 391">
                <a:extLst>
                  <a:ext uri="{FF2B5EF4-FFF2-40B4-BE49-F238E27FC236}">
                    <a16:creationId xmlns:a16="http://schemas.microsoft.com/office/drawing/2014/main" id="{2C2B82F7-2B02-4745-9114-72075A88C82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3" name="Rectangle 392">
                <a:extLst>
                  <a:ext uri="{FF2B5EF4-FFF2-40B4-BE49-F238E27FC236}">
                    <a16:creationId xmlns:a16="http://schemas.microsoft.com/office/drawing/2014/main" id="{755B71ED-3D01-7945-8426-BA7EDA41963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4" name="Rectangle 393">
                <a:extLst>
                  <a:ext uri="{FF2B5EF4-FFF2-40B4-BE49-F238E27FC236}">
                    <a16:creationId xmlns:a16="http://schemas.microsoft.com/office/drawing/2014/main" id="{3372D1B6-57DD-2B4C-AE29-FD26C2FB5DA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5" name="Rectangle 394">
                <a:extLst>
                  <a:ext uri="{FF2B5EF4-FFF2-40B4-BE49-F238E27FC236}">
                    <a16:creationId xmlns:a16="http://schemas.microsoft.com/office/drawing/2014/main" id="{19162980-48B5-6545-99E5-9A16B968B1B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6" name="Rectangle 395">
                <a:extLst>
                  <a:ext uri="{FF2B5EF4-FFF2-40B4-BE49-F238E27FC236}">
                    <a16:creationId xmlns:a16="http://schemas.microsoft.com/office/drawing/2014/main" id="{E7F5AC8A-19E1-1A42-BED5-F5B99AC57B8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7" name="Rectangle 396">
                <a:extLst>
                  <a:ext uri="{FF2B5EF4-FFF2-40B4-BE49-F238E27FC236}">
                    <a16:creationId xmlns:a16="http://schemas.microsoft.com/office/drawing/2014/main" id="{E2536245-08C5-5146-A2F1-A4E766488DF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8" name="Rectangle 397">
                <a:extLst>
                  <a:ext uri="{FF2B5EF4-FFF2-40B4-BE49-F238E27FC236}">
                    <a16:creationId xmlns:a16="http://schemas.microsoft.com/office/drawing/2014/main" id="{E0D03569-FF65-B047-9EFD-61926651FF4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9" name="Rectangle 398">
                <a:extLst>
                  <a:ext uri="{FF2B5EF4-FFF2-40B4-BE49-F238E27FC236}">
                    <a16:creationId xmlns:a16="http://schemas.microsoft.com/office/drawing/2014/main" id="{4DA3690E-064B-634A-8D46-64254F7E198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0" name="Rectangle 399">
                <a:extLst>
                  <a:ext uri="{FF2B5EF4-FFF2-40B4-BE49-F238E27FC236}">
                    <a16:creationId xmlns:a16="http://schemas.microsoft.com/office/drawing/2014/main" id="{DE258533-FADF-D547-8BDD-FDA58EBC5EF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66" name="Group 365">
              <a:extLst>
                <a:ext uri="{FF2B5EF4-FFF2-40B4-BE49-F238E27FC236}">
                  <a16:creationId xmlns:a16="http://schemas.microsoft.com/office/drawing/2014/main" id="{B624086A-0D95-EB46-B034-E18D4A6637E9}"/>
                </a:ext>
              </a:extLst>
            </p:cNvPr>
            <p:cNvGrpSpPr/>
            <p:nvPr/>
          </p:nvGrpSpPr>
          <p:grpSpPr>
            <a:xfrm>
              <a:off x="1492714" y="1842581"/>
              <a:ext cx="770103" cy="1298838"/>
              <a:chOff x="717550" y="1906430"/>
              <a:chExt cx="523876" cy="833593"/>
            </a:xfrm>
          </p:grpSpPr>
          <p:sp>
            <p:nvSpPr>
              <p:cNvPr id="367" name="Rectangle 366">
                <a:extLst>
                  <a:ext uri="{FF2B5EF4-FFF2-40B4-BE49-F238E27FC236}">
                    <a16:creationId xmlns:a16="http://schemas.microsoft.com/office/drawing/2014/main" id="{8485061C-FC14-5146-A002-DE3EE9815458}"/>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8" name="Rectangle 367">
                <a:extLst>
                  <a:ext uri="{FF2B5EF4-FFF2-40B4-BE49-F238E27FC236}">
                    <a16:creationId xmlns:a16="http://schemas.microsoft.com/office/drawing/2014/main" id="{E9315688-A31F-964B-ABFD-3A66B7704F1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9" name="Rectangle 368">
                <a:extLst>
                  <a:ext uri="{FF2B5EF4-FFF2-40B4-BE49-F238E27FC236}">
                    <a16:creationId xmlns:a16="http://schemas.microsoft.com/office/drawing/2014/main" id="{0D39F5D5-C204-EF42-A114-F4BBBCB03E3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0" name="Rectangle 369">
                <a:extLst>
                  <a:ext uri="{FF2B5EF4-FFF2-40B4-BE49-F238E27FC236}">
                    <a16:creationId xmlns:a16="http://schemas.microsoft.com/office/drawing/2014/main" id="{ED497B2F-6146-CC46-BE28-E2A299D9C6C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1" name="Rectangle 370">
                <a:extLst>
                  <a:ext uri="{FF2B5EF4-FFF2-40B4-BE49-F238E27FC236}">
                    <a16:creationId xmlns:a16="http://schemas.microsoft.com/office/drawing/2014/main" id="{3DB28968-1CBD-804E-984D-73C7900C62B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2" name="Rectangle 371">
                <a:extLst>
                  <a:ext uri="{FF2B5EF4-FFF2-40B4-BE49-F238E27FC236}">
                    <a16:creationId xmlns:a16="http://schemas.microsoft.com/office/drawing/2014/main" id="{A23B0BAF-C1FE-C34E-9A11-96EC2C57F2A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3" name="Rectangle 372">
                <a:extLst>
                  <a:ext uri="{FF2B5EF4-FFF2-40B4-BE49-F238E27FC236}">
                    <a16:creationId xmlns:a16="http://schemas.microsoft.com/office/drawing/2014/main" id="{DDDFACA7-F104-DB4C-AB49-D6D5019E6B4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4" name="Rectangle 373">
                <a:extLst>
                  <a:ext uri="{FF2B5EF4-FFF2-40B4-BE49-F238E27FC236}">
                    <a16:creationId xmlns:a16="http://schemas.microsoft.com/office/drawing/2014/main" id="{0CD8D7B5-84D5-CD43-BFD2-5651E8139B0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5" name="Rectangle 374">
                <a:extLst>
                  <a:ext uri="{FF2B5EF4-FFF2-40B4-BE49-F238E27FC236}">
                    <a16:creationId xmlns:a16="http://schemas.microsoft.com/office/drawing/2014/main" id="{11AA910B-E831-644F-9942-CE361ECDBBD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6" name="Rectangle 375">
                <a:extLst>
                  <a:ext uri="{FF2B5EF4-FFF2-40B4-BE49-F238E27FC236}">
                    <a16:creationId xmlns:a16="http://schemas.microsoft.com/office/drawing/2014/main" id="{33138DBD-BAD4-BC4D-BB6C-2A73CD978AB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7" name="Rectangle 376">
                <a:extLst>
                  <a:ext uri="{FF2B5EF4-FFF2-40B4-BE49-F238E27FC236}">
                    <a16:creationId xmlns:a16="http://schemas.microsoft.com/office/drawing/2014/main" id="{1C78EB19-5D91-5D46-A596-40D84A0615A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8" name="Rectangle 377">
                <a:extLst>
                  <a:ext uri="{FF2B5EF4-FFF2-40B4-BE49-F238E27FC236}">
                    <a16:creationId xmlns:a16="http://schemas.microsoft.com/office/drawing/2014/main" id="{3454C609-60CF-7941-8268-4C39445087A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9" name="Rectangle 378">
                <a:extLst>
                  <a:ext uri="{FF2B5EF4-FFF2-40B4-BE49-F238E27FC236}">
                    <a16:creationId xmlns:a16="http://schemas.microsoft.com/office/drawing/2014/main" id="{3F047ACC-1475-374B-982C-969190E970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0" name="Rectangle 379">
                <a:extLst>
                  <a:ext uri="{FF2B5EF4-FFF2-40B4-BE49-F238E27FC236}">
                    <a16:creationId xmlns:a16="http://schemas.microsoft.com/office/drawing/2014/main" id="{FF194E8E-456B-854D-BC0C-CFED34F3054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1" name="Rectangle 380">
                <a:extLst>
                  <a:ext uri="{FF2B5EF4-FFF2-40B4-BE49-F238E27FC236}">
                    <a16:creationId xmlns:a16="http://schemas.microsoft.com/office/drawing/2014/main" id="{68935103-DAA6-E642-8C2F-831509B3B34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2" name="Rectangle 381">
                <a:extLst>
                  <a:ext uri="{FF2B5EF4-FFF2-40B4-BE49-F238E27FC236}">
                    <a16:creationId xmlns:a16="http://schemas.microsoft.com/office/drawing/2014/main" id="{55EC6946-FAAA-D14E-A494-90F28523B28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3" name="Rectangle 382">
                <a:extLst>
                  <a:ext uri="{FF2B5EF4-FFF2-40B4-BE49-F238E27FC236}">
                    <a16:creationId xmlns:a16="http://schemas.microsoft.com/office/drawing/2014/main" id="{DF31E9D6-879B-5B44-9FBE-BD192CEB02C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62" name="Rectangle 361">
            <a:extLst>
              <a:ext uri="{FF2B5EF4-FFF2-40B4-BE49-F238E27FC236}">
                <a16:creationId xmlns:a16="http://schemas.microsoft.com/office/drawing/2014/main" id="{4C06C439-80AC-144E-94AD-384EFF4FC178}"/>
              </a:ext>
            </a:extLst>
          </p:cNvPr>
          <p:cNvSpPr/>
          <p:nvPr/>
        </p:nvSpPr>
        <p:spPr bwMode="auto">
          <a:xfrm>
            <a:off x="725190" y="1461117"/>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401" name="Group 400">
            <a:extLst>
              <a:ext uri="{FF2B5EF4-FFF2-40B4-BE49-F238E27FC236}">
                <a16:creationId xmlns:a16="http://schemas.microsoft.com/office/drawing/2014/main" id="{DD792DB3-BDC9-984E-A7C8-A560A524A38E}"/>
              </a:ext>
            </a:extLst>
          </p:cNvPr>
          <p:cNvGrpSpPr/>
          <p:nvPr/>
        </p:nvGrpSpPr>
        <p:grpSpPr>
          <a:xfrm rot="10800000">
            <a:off x="9111916" y="1361389"/>
            <a:ext cx="2470484" cy="2435192"/>
            <a:chOff x="528188" y="1469097"/>
            <a:chExt cx="1811600" cy="1747197"/>
          </a:xfrm>
        </p:grpSpPr>
        <p:sp>
          <p:nvSpPr>
            <p:cNvPr id="402" name="Rectangle 401">
              <a:extLst>
                <a:ext uri="{FF2B5EF4-FFF2-40B4-BE49-F238E27FC236}">
                  <a16:creationId xmlns:a16="http://schemas.microsoft.com/office/drawing/2014/main" id="{5DE2178E-4CD7-AF4C-96F1-DD7C292278C4}"/>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03" name="Group 402">
              <a:extLst>
                <a:ext uri="{FF2B5EF4-FFF2-40B4-BE49-F238E27FC236}">
                  <a16:creationId xmlns:a16="http://schemas.microsoft.com/office/drawing/2014/main" id="{A0388C75-51B3-1843-8F46-5FC4E610263A}"/>
                </a:ext>
              </a:extLst>
            </p:cNvPr>
            <p:cNvGrpSpPr/>
            <p:nvPr/>
          </p:nvGrpSpPr>
          <p:grpSpPr>
            <a:xfrm>
              <a:off x="616868" y="1842581"/>
              <a:ext cx="770103" cy="1298838"/>
              <a:chOff x="717550" y="1906430"/>
              <a:chExt cx="523876" cy="833593"/>
            </a:xfrm>
          </p:grpSpPr>
          <p:sp>
            <p:nvSpPr>
              <p:cNvPr id="422" name="Rectangle 421">
                <a:extLst>
                  <a:ext uri="{FF2B5EF4-FFF2-40B4-BE49-F238E27FC236}">
                    <a16:creationId xmlns:a16="http://schemas.microsoft.com/office/drawing/2014/main" id="{1855C2F9-BEDE-AC45-B9DE-1A6BA50E5D02}"/>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3" name="Rectangle 422">
                <a:extLst>
                  <a:ext uri="{FF2B5EF4-FFF2-40B4-BE49-F238E27FC236}">
                    <a16:creationId xmlns:a16="http://schemas.microsoft.com/office/drawing/2014/main" id="{F1803E7E-6983-C94B-8989-F820A9488B4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4" name="Rectangle 423">
                <a:extLst>
                  <a:ext uri="{FF2B5EF4-FFF2-40B4-BE49-F238E27FC236}">
                    <a16:creationId xmlns:a16="http://schemas.microsoft.com/office/drawing/2014/main" id="{F361397E-1748-1643-B084-24011A4705EC}"/>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5" name="Rectangle 424">
                <a:extLst>
                  <a:ext uri="{FF2B5EF4-FFF2-40B4-BE49-F238E27FC236}">
                    <a16:creationId xmlns:a16="http://schemas.microsoft.com/office/drawing/2014/main" id="{6709CCBC-C1F8-9244-9E3F-F91098F3F43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6" name="Rectangle 425">
                <a:extLst>
                  <a:ext uri="{FF2B5EF4-FFF2-40B4-BE49-F238E27FC236}">
                    <a16:creationId xmlns:a16="http://schemas.microsoft.com/office/drawing/2014/main" id="{479FA7B3-E8F2-1F48-9500-8D05501DFC8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7" name="Rectangle 426">
                <a:extLst>
                  <a:ext uri="{FF2B5EF4-FFF2-40B4-BE49-F238E27FC236}">
                    <a16:creationId xmlns:a16="http://schemas.microsoft.com/office/drawing/2014/main" id="{27B04345-615C-3044-9D16-5F3219CC073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8" name="Rectangle 427">
                <a:extLst>
                  <a:ext uri="{FF2B5EF4-FFF2-40B4-BE49-F238E27FC236}">
                    <a16:creationId xmlns:a16="http://schemas.microsoft.com/office/drawing/2014/main" id="{011A9DAF-1336-0146-B52F-7C481230902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9" name="Rectangle 428">
                <a:extLst>
                  <a:ext uri="{FF2B5EF4-FFF2-40B4-BE49-F238E27FC236}">
                    <a16:creationId xmlns:a16="http://schemas.microsoft.com/office/drawing/2014/main" id="{01B34C61-3BEC-8C43-96C3-230C5EC0B0E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0" name="Rectangle 429">
                <a:extLst>
                  <a:ext uri="{FF2B5EF4-FFF2-40B4-BE49-F238E27FC236}">
                    <a16:creationId xmlns:a16="http://schemas.microsoft.com/office/drawing/2014/main" id="{8023239D-ED08-0344-B544-0F6D779A8EC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1" name="Rectangle 430">
                <a:extLst>
                  <a:ext uri="{FF2B5EF4-FFF2-40B4-BE49-F238E27FC236}">
                    <a16:creationId xmlns:a16="http://schemas.microsoft.com/office/drawing/2014/main" id="{52DEF170-1F5C-0F42-BE78-5FBE851C19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2" name="Rectangle 431">
                <a:extLst>
                  <a:ext uri="{FF2B5EF4-FFF2-40B4-BE49-F238E27FC236}">
                    <a16:creationId xmlns:a16="http://schemas.microsoft.com/office/drawing/2014/main" id="{0792DBD4-53F5-C844-97AA-89C33855C95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3" name="Rectangle 432">
                <a:extLst>
                  <a:ext uri="{FF2B5EF4-FFF2-40B4-BE49-F238E27FC236}">
                    <a16:creationId xmlns:a16="http://schemas.microsoft.com/office/drawing/2014/main" id="{7CE391C5-8987-AE43-A8DA-BA6BC85A543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4" name="Rectangle 433">
                <a:extLst>
                  <a:ext uri="{FF2B5EF4-FFF2-40B4-BE49-F238E27FC236}">
                    <a16:creationId xmlns:a16="http://schemas.microsoft.com/office/drawing/2014/main" id="{009F925F-B9BF-7F4C-8F4C-18717B7B81B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5" name="Rectangle 434">
                <a:extLst>
                  <a:ext uri="{FF2B5EF4-FFF2-40B4-BE49-F238E27FC236}">
                    <a16:creationId xmlns:a16="http://schemas.microsoft.com/office/drawing/2014/main" id="{C2D1E78D-BBEF-774D-A72D-827CF97D67A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6" name="Rectangle 435">
                <a:extLst>
                  <a:ext uri="{FF2B5EF4-FFF2-40B4-BE49-F238E27FC236}">
                    <a16:creationId xmlns:a16="http://schemas.microsoft.com/office/drawing/2014/main" id="{CD6D5560-86F3-FD44-918A-81F268C0ED9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7" name="Rectangle 436">
                <a:extLst>
                  <a:ext uri="{FF2B5EF4-FFF2-40B4-BE49-F238E27FC236}">
                    <a16:creationId xmlns:a16="http://schemas.microsoft.com/office/drawing/2014/main" id="{F3D97446-0DD1-9F40-92CF-701F4C9EE13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8" name="Rectangle 437">
                <a:extLst>
                  <a:ext uri="{FF2B5EF4-FFF2-40B4-BE49-F238E27FC236}">
                    <a16:creationId xmlns:a16="http://schemas.microsoft.com/office/drawing/2014/main" id="{6F9C89FE-3B49-8E4D-8B58-5F83D1A6333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04" name="Group 403">
              <a:extLst>
                <a:ext uri="{FF2B5EF4-FFF2-40B4-BE49-F238E27FC236}">
                  <a16:creationId xmlns:a16="http://schemas.microsoft.com/office/drawing/2014/main" id="{B385B557-38FA-304D-B91E-E6C104FC8F36}"/>
                </a:ext>
              </a:extLst>
            </p:cNvPr>
            <p:cNvGrpSpPr/>
            <p:nvPr/>
          </p:nvGrpSpPr>
          <p:grpSpPr>
            <a:xfrm>
              <a:off x="1492714" y="1842581"/>
              <a:ext cx="770103" cy="1298838"/>
              <a:chOff x="717550" y="1906430"/>
              <a:chExt cx="523876" cy="833593"/>
            </a:xfrm>
          </p:grpSpPr>
          <p:sp>
            <p:nvSpPr>
              <p:cNvPr id="405" name="Rectangle 404">
                <a:extLst>
                  <a:ext uri="{FF2B5EF4-FFF2-40B4-BE49-F238E27FC236}">
                    <a16:creationId xmlns:a16="http://schemas.microsoft.com/office/drawing/2014/main" id="{62222404-5056-C140-9C49-207922AFB005}"/>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6" name="Rectangle 405">
                <a:extLst>
                  <a:ext uri="{FF2B5EF4-FFF2-40B4-BE49-F238E27FC236}">
                    <a16:creationId xmlns:a16="http://schemas.microsoft.com/office/drawing/2014/main" id="{424707BE-2692-0D4F-8F4D-7C18576B27E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7" name="Rectangle 406">
                <a:extLst>
                  <a:ext uri="{FF2B5EF4-FFF2-40B4-BE49-F238E27FC236}">
                    <a16:creationId xmlns:a16="http://schemas.microsoft.com/office/drawing/2014/main" id="{2966064D-2C03-D148-899A-6FCE6A72CA1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8" name="Rectangle 407">
                <a:extLst>
                  <a:ext uri="{FF2B5EF4-FFF2-40B4-BE49-F238E27FC236}">
                    <a16:creationId xmlns:a16="http://schemas.microsoft.com/office/drawing/2014/main" id="{E0F94A86-40D8-B040-99D3-D87F9F8C514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9" name="Rectangle 408">
                <a:extLst>
                  <a:ext uri="{FF2B5EF4-FFF2-40B4-BE49-F238E27FC236}">
                    <a16:creationId xmlns:a16="http://schemas.microsoft.com/office/drawing/2014/main" id="{5F94F76C-DD85-CE45-B024-11C7379F3D4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0" name="Rectangle 409">
                <a:extLst>
                  <a:ext uri="{FF2B5EF4-FFF2-40B4-BE49-F238E27FC236}">
                    <a16:creationId xmlns:a16="http://schemas.microsoft.com/office/drawing/2014/main" id="{189E3251-938E-044A-8615-0636F6D7440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1" name="Rectangle 410">
                <a:extLst>
                  <a:ext uri="{FF2B5EF4-FFF2-40B4-BE49-F238E27FC236}">
                    <a16:creationId xmlns:a16="http://schemas.microsoft.com/office/drawing/2014/main" id="{1F510014-E3BA-F949-8B84-DDE86976A66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2" name="Rectangle 411">
                <a:extLst>
                  <a:ext uri="{FF2B5EF4-FFF2-40B4-BE49-F238E27FC236}">
                    <a16:creationId xmlns:a16="http://schemas.microsoft.com/office/drawing/2014/main" id="{A638E98B-178F-774E-93AA-2FFD4042EE3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3" name="Rectangle 412">
                <a:extLst>
                  <a:ext uri="{FF2B5EF4-FFF2-40B4-BE49-F238E27FC236}">
                    <a16:creationId xmlns:a16="http://schemas.microsoft.com/office/drawing/2014/main" id="{531E2E7E-0E39-644E-A9AF-E028D3DD647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4" name="Rectangle 413">
                <a:extLst>
                  <a:ext uri="{FF2B5EF4-FFF2-40B4-BE49-F238E27FC236}">
                    <a16:creationId xmlns:a16="http://schemas.microsoft.com/office/drawing/2014/main" id="{925EF0C2-7E24-2543-A648-A882E44C0D3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5" name="Rectangle 414">
                <a:extLst>
                  <a:ext uri="{FF2B5EF4-FFF2-40B4-BE49-F238E27FC236}">
                    <a16:creationId xmlns:a16="http://schemas.microsoft.com/office/drawing/2014/main" id="{8B67C624-BC81-6B46-904F-D5786C0D95E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6" name="Rectangle 415">
                <a:extLst>
                  <a:ext uri="{FF2B5EF4-FFF2-40B4-BE49-F238E27FC236}">
                    <a16:creationId xmlns:a16="http://schemas.microsoft.com/office/drawing/2014/main" id="{054415DE-F730-C94C-A770-7CC62FFF974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7" name="Rectangle 416">
                <a:extLst>
                  <a:ext uri="{FF2B5EF4-FFF2-40B4-BE49-F238E27FC236}">
                    <a16:creationId xmlns:a16="http://schemas.microsoft.com/office/drawing/2014/main" id="{C48F56F5-780A-4C48-ACA6-5206B7EF496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8" name="Rectangle 417">
                <a:extLst>
                  <a:ext uri="{FF2B5EF4-FFF2-40B4-BE49-F238E27FC236}">
                    <a16:creationId xmlns:a16="http://schemas.microsoft.com/office/drawing/2014/main" id="{9AEA994C-D589-4F48-B842-C9D7D6B80F9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9" name="Rectangle 418">
                <a:extLst>
                  <a:ext uri="{FF2B5EF4-FFF2-40B4-BE49-F238E27FC236}">
                    <a16:creationId xmlns:a16="http://schemas.microsoft.com/office/drawing/2014/main" id="{F8C2FF6A-980D-334B-8C0D-41A9F5F6B9E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0" name="Rectangle 419">
                <a:extLst>
                  <a:ext uri="{FF2B5EF4-FFF2-40B4-BE49-F238E27FC236}">
                    <a16:creationId xmlns:a16="http://schemas.microsoft.com/office/drawing/2014/main" id="{B57CC9B2-1397-4945-9B03-20836C2FC29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1" name="Rectangle 420">
                <a:extLst>
                  <a:ext uri="{FF2B5EF4-FFF2-40B4-BE49-F238E27FC236}">
                    <a16:creationId xmlns:a16="http://schemas.microsoft.com/office/drawing/2014/main" id="{468FDE22-652D-8147-AC28-EFCEB579417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439" name="Rectangle 438">
            <a:extLst>
              <a:ext uri="{FF2B5EF4-FFF2-40B4-BE49-F238E27FC236}">
                <a16:creationId xmlns:a16="http://schemas.microsoft.com/office/drawing/2014/main" id="{0066DB65-4BB8-EB44-9E3C-90DEC4BADCCC}"/>
              </a:ext>
            </a:extLst>
          </p:cNvPr>
          <p:cNvSpPr/>
          <p:nvPr/>
        </p:nvSpPr>
        <p:spPr bwMode="auto">
          <a:xfrm>
            <a:off x="9229022" y="1461117"/>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sp>
        <p:nvSpPr>
          <p:cNvPr id="440" name="Rectangle 439">
            <a:extLst>
              <a:ext uri="{FF2B5EF4-FFF2-40B4-BE49-F238E27FC236}">
                <a16:creationId xmlns:a16="http://schemas.microsoft.com/office/drawing/2014/main" id="{56EEB27B-F5CF-B043-BCCB-5A53A83547BC}"/>
              </a:ext>
            </a:extLst>
          </p:cNvPr>
          <p:cNvSpPr/>
          <p:nvPr/>
        </p:nvSpPr>
        <p:spPr bwMode="auto">
          <a:xfrm>
            <a:off x="725190" y="3349592"/>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1" name="Rectangle 440">
            <a:extLst>
              <a:ext uri="{FF2B5EF4-FFF2-40B4-BE49-F238E27FC236}">
                <a16:creationId xmlns:a16="http://schemas.microsoft.com/office/drawing/2014/main" id="{BFDE3477-47F4-DF4E-A21B-2FF724315EF3}"/>
              </a:ext>
            </a:extLst>
          </p:cNvPr>
          <p:cNvSpPr/>
          <p:nvPr/>
        </p:nvSpPr>
        <p:spPr bwMode="auto">
          <a:xfrm>
            <a:off x="725189" y="3986186"/>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2" name="Rectangle 441">
            <a:extLst>
              <a:ext uri="{FF2B5EF4-FFF2-40B4-BE49-F238E27FC236}">
                <a16:creationId xmlns:a16="http://schemas.microsoft.com/office/drawing/2014/main" id="{0251A7B1-354E-4C49-9FB1-6AFE48DD1F58}"/>
              </a:ext>
            </a:extLst>
          </p:cNvPr>
          <p:cNvSpPr/>
          <p:nvPr/>
        </p:nvSpPr>
        <p:spPr bwMode="auto">
          <a:xfrm>
            <a:off x="9229023" y="3349592"/>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3" name="Rectangle 442">
            <a:extLst>
              <a:ext uri="{FF2B5EF4-FFF2-40B4-BE49-F238E27FC236}">
                <a16:creationId xmlns:a16="http://schemas.microsoft.com/office/drawing/2014/main" id="{12C40A4C-03DD-5A42-9A82-FF300161876C}"/>
              </a:ext>
            </a:extLst>
          </p:cNvPr>
          <p:cNvSpPr/>
          <p:nvPr/>
        </p:nvSpPr>
        <p:spPr bwMode="auto">
          <a:xfrm>
            <a:off x="9229022" y="3986186"/>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4" name="Rectangle 443">
            <a:extLst>
              <a:ext uri="{FF2B5EF4-FFF2-40B4-BE49-F238E27FC236}">
                <a16:creationId xmlns:a16="http://schemas.microsoft.com/office/drawing/2014/main" id="{480A563A-F21D-1D4D-8281-35F12B621B01}"/>
              </a:ext>
            </a:extLst>
          </p:cNvPr>
          <p:cNvSpPr/>
          <p:nvPr/>
        </p:nvSpPr>
        <p:spPr bwMode="auto">
          <a:xfrm>
            <a:off x="4977865" y="4438572"/>
            <a:ext cx="2236269" cy="1629569"/>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000" dirty="0">
                <a:solidFill>
                  <a:srgbClr val="000000"/>
                </a:solidFill>
              </a:rPr>
              <a:t>Flux Broker</a:t>
            </a:r>
          </a:p>
        </p:txBody>
      </p:sp>
      <p:sp>
        <p:nvSpPr>
          <p:cNvPr id="445" name="Rectangle 444">
            <a:extLst>
              <a:ext uri="{FF2B5EF4-FFF2-40B4-BE49-F238E27FC236}">
                <a16:creationId xmlns:a16="http://schemas.microsoft.com/office/drawing/2014/main" id="{6B0B0778-8530-284F-9976-5A23A418B4DA}"/>
              </a:ext>
            </a:extLst>
          </p:cNvPr>
          <p:cNvSpPr/>
          <p:nvPr/>
        </p:nvSpPr>
        <p:spPr bwMode="auto">
          <a:xfrm>
            <a:off x="5151119" y="4566122"/>
            <a:ext cx="1889759" cy="855689"/>
          </a:xfrm>
          <a:prstGeom prst="rect">
            <a:avLst/>
          </a:prstGeom>
          <a:solidFill>
            <a:srgbClr val="FFFF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000" dirty="0">
                <a:solidFill>
                  <a:srgbClr val="000000"/>
                </a:solidFill>
              </a:rPr>
              <a:t>Conduit</a:t>
            </a:r>
          </a:p>
        </p:txBody>
      </p:sp>
      <p:sp>
        <p:nvSpPr>
          <p:cNvPr id="446" name="Rectangle 445">
            <a:extLst>
              <a:ext uri="{FF2B5EF4-FFF2-40B4-BE49-F238E27FC236}">
                <a16:creationId xmlns:a16="http://schemas.microsoft.com/office/drawing/2014/main" id="{DAB1479E-48B1-7D43-93C9-DF06B33E8F2E}"/>
              </a:ext>
            </a:extLst>
          </p:cNvPr>
          <p:cNvSpPr/>
          <p:nvPr/>
        </p:nvSpPr>
        <p:spPr bwMode="auto">
          <a:xfrm>
            <a:off x="4977865" y="1539062"/>
            <a:ext cx="2236269" cy="2224763"/>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Datastore</a:t>
            </a:r>
          </a:p>
        </p:txBody>
      </p:sp>
      <p:cxnSp>
        <p:nvCxnSpPr>
          <p:cNvPr id="447" name="Straight Arrow Connector 446">
            <a:extLst>
              <a:ext uri="{FF2B5EF4-FFF2-40B4-BE49-F238E27FC236}">
                <a16:creationId xmlns:a16="http://schemas.microsoft.com/office/drawing/2014/main" id="{753A9B8C-C348-BA48-80AC-1FD73E475A5E}"/>
              </a:ext>
            </a:extLst>
          </p:cNvPr>
          <p:cNvCxnSpPr>
            <a:cxnSpLocks/>
            <a:stCxn id="440" idx="3"/>
            <a:endCxn id="444" idx="1"/>
          </p:cNvCxnSpPr>
          <p:nvPr/>
        </p:nvCxnSpPr>
        <p:spPr>
          <a:xfrm>
            <a:off x="2961459" y="3537285"/>
            <a:ext cx="2016406" cy="171607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0" name="Straight Arrow Connector 449">
            <a:extLst>
              <a:ext uri="{FF2B5EF4-FFF2-40B4-BE49-F238E27FC236}">
                <a16:creationId xmlns:a16="http://schemas.microsoft.com/office/drawing/2014/main" id="{61492D0A-7D30-5447-98CC-53D3EA0D40DC}"/>
              </a:ext>
            </a:extLst>
          </p:cNvPr>
          <p:cNvCxnSpPr>
            <a:cxnSpLocks/>
            <a:stCxn id="441" idx="3"/>
            <a:endCxn id="444" idx="1"/>
          </p:cNvCxnSpPr>
          <p:nvPr/>
        </p:nvCxnSpPr>
        <p:spPr>
          <a:xfrm>
            <a:off x="2961458" y="4173879"/>
            <a:ext cx="2016407" cy="107947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4" name="Straight Arrow Connector 453">
            <a:extLst>
              <a:ext uri="{FF2B5EF4-FFF2-40B4-BE49-F238E27FC236}">
                <a16:creationId xmlns:a16="http://schemas.microsoft.com/office/drawing/2014/main" id="{4CC1D995-9071-8943-85BA-020EBE4724A0}"/>
              </a:ext>
            </a:extLst>
          </p:cNvPr>
          <p:cNvCxnSpPr>
            <a:cxnSpLocks/>
            <a:stCxn id="442" idx="1"/>
            <a:endCxn id="444" idx="3"/>
          </p:cNvCxnSpPr>
          <p:nvPr/>
        </p:nvCxnSpPr>
        <p:spPr>
          <a:xfrm flipH="1">
            <a:off x="7214134" y="3537285"/>
            <a:ext cx="2014889" cy="171607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5" name="Straight Arrow Connector 454">
            <a:extLst>
              <a:ext uri="{FF2B5EF4-FFF2-40B4-BE49-F238E27FC236}">
                <a16:creationId xmlns:a16="http://schemas.microsoft.com/office/drawing/2014/main" id="{A48A54FB-9F22-1649-9BCC-E30D304DFFD0}"/>
              </a:ext>
            </a:extLst>
          </p:cNvPr>
          <p:cNvCxnSpPr>
            <a:cxnSpLocks/>
            <a:endCxn id="444" idx="3"/>
          </p:cNvCxnSpPr>
          <p:nvPr/>
        </p:nvCxnSpPr>
        <p:spPr>
          <a:xfrm flipH="1">
            <a:off x="7214134" y="4173879"/>
            <a:ext cx="2014890" cy="107947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3" name="TextBox 462">
            <a:extLst>
              <a:ext uri="{FF2B5EF4-FFF2-40B4-BE49-F238E27FC236}">
                <a16:creationId xmlns:a16="http://schemas.microsoft.com/office/drawing/2014/main" id="{26BF80F1-C929-6940-A962-B07CD8DD13F7}"/>
              </a:ext>
            </a:extLst>
          </p:cNvPr>
          <p:cNvSpPr txBox="1"/>
          <p:nvPr/>
        </p:nvSpPr>
        <p:spPr>
          <a:xfrm rot="2526931">
            <a:off x="2875200" y="3740225"/>
            <a:ext cx="2550695"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1}</a:t>
            </a:r>
          </a:p>
        </p:txBody>
      </p:sp>
      <p:sp>
        <p:nvSpPr>
          <p:cNvPr id="464" name="TextBox 463">
            <a:extLst>
              <a:ext uri="{FF2B5EF4-FFF2-40B4-BE49-F238E27FC236}">
                <a16:creationId xmlns:a16="http://schemas.microsoft.com/office/drawing/2014/main" id="{C9A806F9-5495-934F-BBD4-566C3C06F6FC}"/>
              </a:ext>
            </a:extLst>
          </p:cNvPr>
          <p:cNvSpPr txBox="1"/>
          <p:nvPr/>
        </p:nvSpPr>
        <p:spPr>
          <a:xfrm rot="1677601">
            <a:off x="2785166" y="4688443"/>
            <a:ext cx="2073591"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2}</a:t>
            </a:r>
          </a:p>
        </p:txBody>
      </p:sp>
      <p:sp>
        <p:nvSpPr>
          <p:cNvPr id="465" name="TextBox 464">
            <a:extLst>
              <a:ext uri="{FF2B5EF4-FFF2-40B4-BE49-F238E27FC236}">
                <a16:creationId xmlns:a16="http://schemas.microsoft.com/office/drawing/2014/main" id="{6B913703-4502-CC43-8AB4-7411FBF89BD5}"/>
              </a:ext>
            </a:extLst>
          </p:cNvPr>
          <p:cNvSpPr txBox="1"/>
          <p:nvPr/>
        </p:nvSpPr>
        <p:spPr>
          <a:xfrm rot="19899245">
            <a:off x="7454535" y="4608322"/>
            <a:ext cx="1867918"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4}</a:t>
            </a:r>
          </a:p>
        </p:txBody>
      </p:sp>
      <p:sp>
        <p:nvSpPr>
          <p:cNvPr id="466" name="TextBox 465">
            <a:extLst>
              <a:ext uri="{FF2B5EF4-FFF2-40B4-BE49-F238E27FC236}">
                <a16:creationId xmlns:a16="http://schemas.microsoft.com/office/drawing/2014/main" id="{C86F4759-21CA-D548-BFB7-90E4F0945FC2}"/>
              </a:ext>
            </a:extLst>
          </p:cNvPr>
          <p:cNvSpPr txBox="1"/>
          <p:nvPr/>
        </p:nvSpPr>
        <p:spPr>
          <a:xfrm rot="19078828">
            <a:off x="6867718" y="3651772"/>
            <a:ext cx="2550695"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3}</a:t>
            </a:r>
          </a:p>
        </p:txBody>
      </p:sp>
      <p:cxnSp>
        <p:nvCxnSpPr>
          <p:cNvPr id="467" name="Straight Arrow Connector 466">
            <a:extLst>
              <a:ext uri="{FF2B5EF4-FFF2-40B4-BE49-F238E27FC236}">
                <a16:creationId xmlns:a16="http://schemas.microsoft.com/office/drawing/2014/main" id="{7372055B-1AC0-FF44-9FF3-72E30B4CD50D}"/>
              </a:ext>
            </a:extLst>
          </p:cNvPr>
          <p:cNvCxnSpPr>
            <a:cxnSpLocks/>
          </p:cNvCxnSpPr>
          <p:nvPr/>
        </p:nvCxnSpPr>
        <p:spPr>
          <a:xfrm>
            <a:off x="2687218" y="2843283"/>
            <a:ext cx="0" cy="641596"/>
          </a:xfrm>
          <a:prstGeom prst="straightConnector1">
            <a:avLst/>
          </a:prstGeom>
          <a:ln w="762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3" name="Straight Arrow Connector 472">
            <a:extLst>
              <a:ext uri="{FF2B5EF4-FFF2-40B4-BE49-F238E27FC236}">
                <a16:creationId xmlns:a16="http://schemas.microsoft.com/office/drawing/2014/main" id="{572D7A27-7770-234A-813A-8C5D5D2693BD}"/>
              </a:ext>
            </a:extLst>
          </p:cNvPr>
          <p:cNvCxnSpPr>
            <a:cxnSpLocks/>
          </p:cNvCxnSpPr>
          <p:nvPr/>
        </p:nvCxnSpPr>
        <p:spPr>
          <a:xfrm>
            <a:off x="9509925" y="4133044"/>
            <a:ext cx="0" cy="641596"/>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Arrow Connector 474">
            <a:extLst>
              <a:ext uri="{FF2B5EF4-FFF2-40B4-BE49-F238E27FC236}">
                <a16:creationId xmlns:a16="http://schemas.microsoft.com/office/drawing/2014/main" id="{892C4D0E-961C-864F-8AF0-D38D8EB5F688}"/>
              </a:ext>
            </a:extLst>
          </p:cNvPr>
          <p:cNvCxnSpPr>
            <a:cxnSpLocks/>
          </p:cNvCxnSpPr>
          <p:nvPr/>
        </p:nvCxnSpPr>
        <p:spPr>
          <a:xfrm>
            <a:off x="6095998" y="3484879"/>
            <a:ext cx="0" cy="1220094"/>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C993AAAD-6EDA-194B-AB7E-DCEE72668E94}"/>
              </a:ext>
            </a:extLst>
          </p:cNvPr>
          <p:cNvCxnSpPr>
            <a:cxnSpLocks/>
          </p:cNvCxnSpPr>
          <p:nvPr/>
        </p:nvCxnSpPr>
        <p:spPr>
          <a:xfrm flipH="1">
            <a:off x="6067608" y="5193789"/>
            <a:ext cx="1" cy="482975"/>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8" name="TextBox 487">
            <a:extLst>
              <a:ext uri="{FF2B5EF4-FFF2-40B4-BE49-F238E27FC236}">
                <a16:creationId xmlns:a16="http://schemas.microsoft.com/office/drawing/2014/main" id="{C2A6B1F5-CE79-A044-9602-89C214E7116B}"/>
              </a:ext>
            </a:extLst>
          </p:cNvPr>
          <p:cNvSpPr txBox="1"/>
          <p:nvPr/>
        </p:nvSpPr>
        <p:spPr>
          <a:xfrm>
            <a:off x="1135992" y="4311440"/>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2}</a:t>
            </a:r>
          </a:p>
        </p:txBody>
      </p:sp>
      <p:sp>
        <p:nvSpPr>
          <p:cNvPr id="489" name="TextBox 488">
            <a:extLst>
              <a:ext uri="{FF2B5EF4-FFF2-40B4-BE49-F238E27FC236}">
                <a16:creationId xmlns:a16="http://schemas.microsoft.com/office/drawing/2014/main" id="{0FB00A3C-7C56-AB4D-9705-F6FF1080E197}"/>
              </a:ext>
            </a:extLst>
          </p:cNvPr>
          <p:cNvSpPr txBox="1"/>
          <p:nvPr/>
        </p:nvSpPr>
        <p:spPr>
          <a:xfrm>
            <a:off x="1135992" y="2849464"/>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1}</a:t>
            </a:r>
          </a:p>
        </p:txBody>
      </p:sp>
      <p:cxnSp>
        <p:nvCxnSpPr>
          <p:cNvPr id="472" name="Straight Arrow Connector 471">
            <a:extLst>
              <a:ext uri="{FF2B5EF4-FFF2-40B4-BE49-F238E27FC236}">
                <a16:creationId xmlns:a16="http://schemas.microsoft.com/office/drawing/2014/main" id="{709C00AE-3439-D440-A3ED-7C87CB7F82B9}"/>
              </a:ext>
            </a:extLst>
          </p:cNvPr>
          <p:cNvCxnSpPr>
            <a:cxnSpLocks/>
          </p:cNvCxnSpPr>
          <p:nvPr/>
        </p:nvCxnSpPr>
        <p:spPr>
          <a:xfrm>
            <a:off x="9509925" y="2843283"/>
            <a:ext cx="0" cy="641596"/>
          </a:xfrm>
          <a:prstGeom prst="straightConnector1">
            <a:avLst/>
          </a:prstGeom>
          <a:ln w="762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0" name="TextBox 489">
            <a:extLst>
              <a:ext uri="{FF2B5EF4-FFF2-40B4-BE49-F238E27FC236}">
                <a16:creationId xmlns:a16="http://schemas.microsoft.com/office/drawing/2014/main" id="{862FD011-FA86-DA48-B66F-8AFDBEC26018}"/>
              </a:ext>
            </a:extLst>
          </p:cNvPr>
          <p:cNvSpPr txBox="1"/>
          <p:nvPr/>
        </p:nvSpPr>
        <p:spPr>
          <a:xfrm>
            <a:off x="9732670" y="2849464"/>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3}</a:t>
            </a:r>
          </a:p>
        </p:txBody>
      </p:sp>
      <p:sp>
        <p:nvSpPr>
          <p:cNvPr id="491" name="TextBox 490">
            <a:extLst>
              <a:ext uri="{FF2B5EF4-FFF2-40B4-BE49-F238E27FC236}">
                <a16:creationId xmlns:a16="http://schemas.microsoft.com/office/drawing/2014/main" id="{A1092CCC-9068-C343-84E7-592249C2B0A6}"/>
              </a:ext>
            </a:extLst>
          </p:cNvPr>
          <p:cNvSpPr txBox="1"/>
          <p:nvPr/>
        </p:nvSpPr>
        <p:spPr>
          <a:xfrm>
            <a:off x="9732670" y="4311440"/>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4}</a:t>
            </a:r>
          </a:p>
        </p:txBody>
      </p:sp>
      <p:cxnSp>
        <p:nvCxnSpPr>
          <p:cNvPr id="499" name="Straight Arrow Connector 498">
            <a:extLst>
              <a:ext uri="{FF2B5EF4-FFF2-40B4-BE49-F238E27FC236}">
                <a16:creationId xmlns:a16="http://schemas.microsoft.com/office/drawing/2014/main" id="{B69D3C7B-0155-0448-8800-0922418E23AE}"/>
              </a:ext>
            </a:extLst>
          </p:cNvPr>
          <p:cNvCxnSpPr>
            <a:cxnSpLocks/>
          </p:cNvCxnSpPr>
          <p:nvPr/>
        </p:nvCxnSpPr>
        <p:spPr>
          <a:xfrm flipV="1">
            <a:off x="6095999" y="3471532"/>
            <a:ext cx="0" cy="1233441"/>
          </a:xfrm>
          <a:prstGeom prst="straightConnector1">
            <a:avLst/>
          </a:prstGeom>
          <a:ln w="38100" cmpd="sng">
            <a:solidFill>
              <a:schemeClr val="bg2">
                <a:lumMod val="2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0" name="Straight Arrow Connector 499">
            <a:extLst>
              <a:ext uri="{FF2B5EF4-FFF2-40B4-BE49-F238E27FC236}">
                <a16:creationId xmlns:a16="http://schemas.microsoft.com/office/drawing/2014/main" id="{11FC713B-9956-154F-A937-F2B65244C5D1}"/>
              </a:ext>
            </a:extLst>
          </p:cNvPr>
          <p:cNvCxnSpPr>
            <a:cxnSpLocks/>
            <a:stCxn id="444" idx="1"/>
            <a:endCxn id="440" idx="3"/>
          </p:cNvCxnSpPr>
          <p:nvPr/>
        </p:nvCxnSpPr>
        <p:spPr>
          <a:xfrm flipH="1" flipV="1">
            <a:off x="2961459" y="3537285"/>
            <a:ext cx="2016406" cy="1716072"/>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3" name="Straight Arrow Connector 502">
            <a:extLst>
              <a:ext uri="{FF2B5EF4-FFF2-40B4-BE49-F238E27FC236}">
                <a16:creationId xmlns:a16="http://schemas.microsoft.com/office/drawing/2014/main" id="{8316D246-2E81-9C4A-AF86-134C233551AB}"/>
              </a:ext>
            </a:extLst>
          </p:cNvPr>
          <p:cNvCxnSpPr>
            <a:cxnSpLocks/>
            <a:stCxn id="444" idx="1"/>
          </p:cNvCxnSpPr>
          <p:nvPr/>
        </p:nvCxnSpPr>
        <p:spPr>
          <a:xfrm flipH="1" flipV="1">
            <a:off x="2961459" y="4183619"/>
            <a:ext cx="2016406" cy="1069738"/>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F73C2E8C-A085-9646-8277-FF05F1E78135}"/>
              </a:ext>
            </a:extLst>
          </p:cNvPr>
          <p:cNvCxnSpPr>
            <a:cxnSpLocks/>
            <a:stCxn id="444" idx="3"/>
          </p:cNvCxnSpPr>
          <p:nvPr/>
        </p:nvCxnSpPr>
        <p:spPr>
          <a:xfrm flipV="1">
            <a:off x="7214134" y="4173879"/>
            <a:ext cx="2014888" cy="1079478"/>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2" name="Straight Arrow Connector 511">
            <a:extLst>
              <a:ext uri="{FF2B5EF4-FFF2-40B4-BE49-F238E27FC236}">
                <a16:creationId xmlns:a16="http://schemas.microsoft.com/office/drawing/2014/main" id="{9486535F-DF4D-8447-BCCC-6A9D01A1806C}"/>
              </a:ext>
            </a:extLst>
          </p:cNvPr>
          <p:cNvCxnSpPr>
            <a:cxnSpLocks/>
            <a:stCxn id="444" idx="3"/>
            <a:endCxn id="442" idx="1"/>
          </p:cNvCxnSpPr>
          <p:nvPr/>
        </p:nvCxnSpPr>
        <p:spPr>
          <a:xfrm flipV="1">
            <a:off x="7214134" y="3537285"/>
            <a:ext cx="2014889" cy="1716072"/>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15" name="TextBox 514">
            <a:extLst>
              <a:ext uri="{FF2B5EF4-FFF2-40B4-BE49-F238E27FC236}">
                <a16:creationId xmlns:a16="http://schemas.microsoft.com/office/drawing/2014/main" id="{51A79B33-CF68-844B-8F46-DBBBCFF1EE74}"/>
              </a:ext>
            </a:extLst>
          </p:cNvPr>
          <p:cNvSpPr txBox="1"/>
          <p:nvPr/>
        </p:nvSpPr>
        <p:spPr>
          <a:xfrm>
            <a:off x="3179272" y="3282752"/>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6" name="TextBox 515">
            <a:extLst>
              <a:ext uri="{FF2B5EF4-FFF2-40B4-BE49-F238E27FC236}">
                <a16:creationId xmlns:a16="http://schemas.microsoft.com/office/drawing/2014/main" id="{EAF5445D-D40E-0744-8BEF-982A80B1A354}"/>
              </a:ext>
            </a:extLst>
          </p:cNvPr>
          <p:cNvSpPr txBox="1"/>
          <p:nvPr/>
        </p:nvSpPr>
        <p:spPr>
          <a:xfrm>
            <a:off x="3120749" y="5011608"/>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7" name="TextBox 516">
            <a:extLst>
              <a:ext uri="{FF2B5EF4-FFF2-40B4-BE49-F238E27FC236}">
                <a16:creationId xmlns:a16="http://schemas.microsoft.com/office/drawing/2014/main" id="{694EED59-A88D-2D4B-958D-4D06B74A2871}"/>
              </a:ext>
            </a:extLst>
          </p:cNvPr>
          <p:cNvSpPr txBox="1"/>
          <p:nvPr/>
        </p:nvSpPr>
        <p:spPr>
          <a:xfrm>
            <a:off x="7407734" y="3282752"/>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8" name="TextBox 517">
            <a:extLst>
              <a:ext uri="{FF2B5EF4-FFF2-40B4-BE49-F238E27FC236}">
                <a16:creationId xmlns:a16="http://schemas.microsoft.com/office/drawing/2014/main" id="{4CAA4D99-442C-284A-9E39-3217E82AB813}"/>
              </a:ext>
            </a:extLst>
          </p:cNvPr>
          <p:cNvSpPr txBox="1"/>
          <p:nvPr/>
        </p:nvSpPr>
        <p:spPr>
          <a:xfrm>
            <a:off x="7520005" y="5011608"/>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34" name="TextBox 533">
            <a:extLst>
              <a:ext uri="{FF2B5EF4-FFF2-40B4-BE49-F238E27FC236}">
                <a16:creationId xmlns:a16="http://schemas.microsoft.com/office/drawing/2014/main" id="{3D3EA2B4-5013-3244-8CAC-ED99905FA2E5}"/>
              </a:ext>
            </a:extLst>
          </p:cNvPr>
          <p:cNvSpPr txBox="1"/>
          <p:nvPr/>
        </p:nvSpPr>
        <p:spPr>
          <a:xfrm>
            <a:off x="6162364" y="3764245"/>
            <a:ext cx="1887479" cy="707886"/>
          </a:xfrm>
          <a:prstGeom prst="rect">
            <a:avLst/>
          </a:prstGeom>
          <a:solidFill>
            <a:schemeClr val="bg1">
              <a:alpha val="75000"/>
            </a:schemeClr>
          </a:solidFill>
        </p:spPr>
        <p:txBody>
          <a:bodyPr wrap="square" lIns="0" rIns="0" rtlCol="0">
            <a:spAutoFit/>
          </a:bodyPr>
          <a:lstStyle/>
          <a:p>
            <a:pPr algn="ctr"/>
            <a:r>
              <a:rPr lang="en-US" sz="2000" dirty="0"/>
              <a:t>Unix Socket Create/Connect</a:t>
            </a:r>
          </a:p>
        </p:txBody>
      </p:sp>
      <p:sp>
        <p:nvSpPr>
          <p:cNvPr id="535" name="TextBox 534">
            <a:extLst>
              <a:ext uri="{FF2B5EF4-FFF2-40B4-BE49-F238E27FC236}">
                <a16:creationId xmlns:a16="http://schemas.microsoft.com/office/drawing/2014/main" id="{91CA8361-68DE-6C4B-B2F0-E5720C31565D}"/>
              </a:ext>
            </a:extLst>
          </p:cNvPr>
          <p:cNvSpPr txBox="1"/>
          <p:nvPr/>
        </p:nvSpPr>
        <p:spPr>
          <a:xfrm>
            <a:off x="7927425" y="2668617"/>
            <a:ext cx="1279881" cy="400110"/>
          </a:xfrm>
          <a:prstGeom prst="rect">
            <a:avLst/>
          </a:prstGeom>
          <a:noFill/>
        </p:spPr>
        <p:txBody>
          <a:bodyPr wrap="square" rtlCol="0">
            <a:spAutoFit/>
          </a:bodyPr>
          <a:lstStyle/>
          <a:p>
            <a:pPr algn="ctr"/>
            <a:r>
              <a:rPr lang="en-US" sz="2000" dirty="0" err="1"/>
              <a:t>flux_open</a:t>
            </a:r>
            <a:endParaRPr lang="en-US" sz="2000" dirty="0"/>
          </a:p>
        </p:txBody>
      </p:sp>
      <p:sp>
        <p:nvSpPr>
          <p:cNvPr id="536" name="TextBox 535">
            <a:extLst>
              <a:ext uri="{FF2B5EF4-FFF2-40B4-BE49-F238E27FC236}">
                <a16:creationId xmlns:a16="http://schemas.microsoft.com/office/drawing/2014/main" id="{5E73208B-8F2E-C647-8FF8-E12B27760C5A}"/>
              </a:ext>
            </a:extLst>
          </p:cNvPr>
          <p:cNvSpPr txBox="1"/>
          <p:nvPr/>
        </p:nvSpPr>
        <p:spPr>
          <a:xfrm>
            <a:off x="8309577" y="4623710"/>
            <a:ext cx="1223401" cy="307777"/>
          </a:xfrm>
          <a:prstGeom prst="rect">
            <a:avLst/>
          </a:prstGeom>
          <a:solidFill>
            <a:schemeClr val="bg1">
              <a:alpha val="75000"/>
            </a:schemeClr>
          </a:solidFill>
        </p:spPr>
        <p:txBody>
          <a:bodyPr wrap="square" lIns="0" tIns="0" rIns="0" bIns="0" rtlCol="0">
            <a:spAutoFit/>
          </a:bodyPr>
          <a:lstStyle/>
          <a:p>
            <a:pPr algn="ctr"/>
            <a:r>
              <a:rPr lang="en-US" sz="2000" dirty="0" err="1"/>
              <a:t>flux_open</a:t>
            </a:r>
            <a:endParaRPr lang="en-US" sz="2000" dirty="0"/>
          </a:p>
        </p:txBody>
      </p:sp>
      <p:sp>
        <p:nvSpPr>
          <p:cNvPr id="538" name="TextBox 537">
            <a:extLst>
              <a:ext uri="{FF2B5EF4-FFF2-40B4-BE49-F238E27FC236}">
                <a16:creationId xmlns:a16="http://schemas.microsoft.com/office/drawing/2014/main" id="{F2F57D34-9D11-4746-8E04-47A34F538F1E}"/>
              </a:ext>
            </a:extLst>
          </p:cNvPr>
          <p:cNvSpPr txBox="1"/>
          <p:nvPr/>
        </p:nvSpPr>
        <p:spPr>
          <a:xfrm>
            <a:off x="3022743" y="2675186"/>
            <a:ext cx="1240316" cy="400110"/>
          </a:xfrm>
          <a:prstGeom prst="rect">
            <a:avLst/>
          </a:prstGeom>
          <a:noFill/>
        </p:spPr>
        <p:txBody>
          <a:bodyPr wrap="square" rtlCol="0">
            <a:spAutoFit/>
          </a:bodyPr>
          <a:lstStyle/>
          <a:p>
            <a:pPr algn="ctr"/>
            <a:r>
              <a:rPr lang="en-US" sz="2000" dirty="0" err="1"/>
              <a:t>flux_open</a:t>
            </a:r>
            <a:endParaRPr lang="en-US" sz="2000" dirty="0"/>
          </a:p>
        </p:txBody>
      </p:sp>
      <p:cxnSp>
        <p:nvCxnSpPr>
          <p:cNvPr id="539" name="Straight Arrow Connector 538">
            <a:extLst>
              <a:ext uri="{FF2B5EF4-FFF2-40B4-BE49-F238E27FC236}">
                <a16:creationId xmlns:a16="http://schemas.microsoft.com/office/drawing/2014/main" id="{4CD7764C-68AB-FE4E-B378-8D7F1A3A26E2}"/>
              </a:ext>
            </a:extLst>
          </p:cNvPr>
          <p:cNvCxnSpPr>
            <a:cxnSpLocks/>
          </p:cNvCxnSpPr>
          <p:nvPr/>
        </p:nvCxnSpPr>
        <p:spPr>
          <a:xfrm flipV="1">
            <a:off x="9508160" y="2857447"/>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69AC069-407D-2D4F-BDE0-BDE1204488F7}"/>
              </a:ext>
            </a:extLst>
          </p:cNvPr>
          <p:cNvSpPr>
            <a:spLocks noGrp="1"/>
          </p:cNvSpPr>
          <p:nvPr>
            <p:ph type="title"/>
          </p:nvPr>
        </p:nvSpPr>
        <p:spPr/>
        <p:txBody>
          <a:bodyPr/>
          <a:lstStyle/>
          <a:p>
            <a:r>
              <a:rPr lang="en-US" dirty="0"/>
              <a:t>Example 10: Data Conduit</a:t>
            </a:r>
          </a:p>
        </p:txBody>
      </p:sp>
      <p:cxnSp>
        <p:nvCxnSpPr>
          <p:cNvPr id="474" name="Straight Arrow Connector 473">
            <a:extLst>
              <a:ext uri="{FF2B5EF4-FFF2-40B4-BE49-F238E27FC236}">
                <a16:creationId xmlns:a16="http://schemas.microsoft.com/office/drawing/2014/main" id="{74866C99-0C83-6E41-8F59-C38798B160EE}"/>
              </a:ext>
            </a:extLst>
          </p:cNvPr>
          <p:cNvCxnSpPr>
            <a:cxnSpLocks/>
          </p:cNvCxnSpPr>
          <p:nvPr/>
        </p:nvCxnSpPr>
        <p:spPr>
          <a:xfrm>
            <a:off x="2687218" y="4118474"/>
            <a:ext cx="0" cy="641596"/>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37" name="TextBox 536">
            <a:extLst>
              <a:ext uri="{FF2B5EF4-FFF2-40B4-BE49-F238E27FC236}">
                <a16:creationId xmlns:a16="http://schemas.microsoft.com/office/drawing/2014/main" id="{BAE25DDD-5D89-4C4A-85E5-5FA2D0A05E69}"/>
              </a:ext>
            </a:extLst>
          </p:cNvPr>
          <p:cNvSpPr txBox="1"/>
          <p:nvPr/>
        </p:nvSpPr>
        <p:spPr>
          <a:xfrm>
            <a:off x="2691029" y="4559180"/>
            <a:ext cx="1223401" cy="307777"/>
          </a:xfrm>
          <a:prstGeom prst="rect">
            <a:avLst/>
          </a:prstGeom>
          <a:solidFill>
            <a:schemeClr val="bg1">
              <a:alpha val="75000"/>
            </a:schemeClr>
          </a:solidFill>
        </p:spPr>
        <p:txBody>
          <a:bodyPr wrap="square" lIns="0" tIns="0" rIns="0" bIns="0" rtlCol="0">
            <a:spAutoFit/>
          </a:bodyPr>
          <a:lstStyle/>
          <a:p>
            <a:pPr algn="ctr"/>
            <a:r>
              <a:rPr lang="en-US" sz="2000" dirty="0" err="1"/>
              <a:t>flux_open</a:t>
            </a:r>
            <a:endParaRPr lang="en-US" sz="2000" dirty="0"/>
          </a:p>
        </p:txBody>
      </p:sp>
      <p:cxnSp>
        <p:nvCxnSpPr>
          <p:cNvPr id="542" name="Straight Arrow Connector 541">
            <a:extLst>
              <a:ext uri="{FF2B5EF4-FFF2-40B4-BE49-F238E27FC236}">
                <a16:creationId xmlns:a16="http://schemas.microsoft.com/office/drawing/2014/main" id="{0CB295BA-AD00-C74D-B649-F8B7C33D711F}"/>
              </a:ext>
            </a:extLst>
          </p:cNvPr>
          <p:cNvCxnSpPr>
            <a:cxnSpLocks/>
          </p:cNvCxnSpPr>
          <p:nvPr/>
        </p:nvCxnSpPr>
        <p:spPr>
          <a:xfrm flipV="1">
            <a:off x="9515542" y="4147042"/>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3" name="Straight Arrow Connector 542">
            <a:extLst>
              <a:ext uri="{FF2B5EF4-FFF2-40B4-BE49-F238E27FC236}">
                <a16:creationId xmlns:a16="http://schemas.microsoft.com/office/drawing/2014/main" id="{9E825CCD-24A4-304A-819F-8F48E71E5E4E}"/>
              </a:ext>
            </a:extLst>
          </p:cNvPr>
          <p:cNvCxnSpPr>
            <a:cxnSpLocks/>
          </p:cNvCxnSpPr>
          <p:nvPr/>
        </p:nvCxnSpPr>
        <p:spPr>
          <a:xfrm flipV="1">
            <a:off x="2686377" y="4135672"/>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4" name="Straight Arrow Connector 543">
            <a:extLst>
              <a:ext uri="{FF2B5EF4-FFF2-40B4-BE49-F238E27FC236}">
                <a16:creationId xmlns:a16="http://schemas.microsoft.com/office/drawing/2014/main" id="{34A8349F-B14D-E641-AA08-3C63B27C48E8}"/>
              </a:ext>
            </a:extLst>
          </p:cNvPr>
          <p:cNvCxnSpPr>
            <a:cxnSpLocks/>
          </p:cNvCxnSpPr>
          <p:nvPr/>
        </p:nvCxnSpPr>
        <p:spPr>
          <a:xfrm flipV="1">
            <a:off x="2682833" y="2837417"/>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8" name="Straight Arrow Connector 547">
            <a:extLst>
              <a:ext uri="{FF2B5EF4-FFF2-40B4-BE49-F238E27FC236}">
                <a16:creationId xmlns:a16="http://schemas.microsoft.com/office/drawing/2014/main" id="{8C69DA52-AF31-064D-BE80-6F70FD8B952B}"/>
              </a:ext>
            </a:extLst>
          </p:cNvPr>
          <p:cNvCxnSpPr>
            <a:cxnSpLocks/>
          </p:cNvCxnSpPr>
          <p:nvPr/>
        </p:nvCxnSpPr>
        <p:spPr>
          <a:xfrm flipV="1">
            <a:off x="6066676" y="5218479"/>
            <a:ext cx="0" cy="406671"/>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54" name="TextBox 553">
            <a:extLst>
              <a:ext uri="{FF2B5EF4-FFF2-40B4-BE49-F238E27FC236}">
                <a16:creationId xmlns:a16="http://schemas.microsoft.com/office/drawing/2014/main" id="{7969F55C-396B-9847-B5C1-53E7BCFFBF60}"/>
              </a:ext>
            </a:extLst>
          </p:cNvPr>
          <p:cNvSpPr txBox="1"/>
          <p:nvPr/>
        </p:nvSpPr>
        <p:spPr>
          <a:xfrm>
            <a:off x="5637485" y="5338368"/>
            <a:ext cx="2066206" cy="400110"/>
          </a:xfrm>
          <a:prstGeom prst="rect">
            <a:avLst/>
          </a:prstGeom>
          <a:noFill/>
        </p:spPr>
        <p:txBody>
          <a:bodyPr wrap="square" rtlCol="0">
            <a:spAutoFit/>
          </a:bodyPr>
          <a:lstStyle/>
          <a:p>
            <a:pPr algn="ctr"/>
            <a:r>
              <a:rPr lang="en-US" sz="2000" dirty="0" err="1"/>
              <a:t>flux_open</a:t>
            </a:r>
            <a:endParaRPr lang="en-US" sz="2000" dirty="0"/>
          </a:p>
        </p:txBody>
      </p:sp>
    </p:spTree>
    <p:extLst>
      <p:ext uri="{BB962C8B-B14F-4D97-AF65-F5344CB8AC3E}">
        <p14:creationId xmlns:p14="http://schemas.microsoft.com/office/powerpoint/2010/main" val="6621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1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3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54"/>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47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46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8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7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88"/>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90"/>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72"/>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73"/>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491"/>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44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6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5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6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6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450"/>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447"/>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63"/>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45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6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54"/>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66"/>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47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477"/>
                                        </p:tgtEl>
                                        <p:attrNameLst>
                                          <p:attrName>style.visibility</p:attrName>
                                        </p:attrNameLst>
                                      </p:cBhvr>
                                      <p:to>
                                        <p:strVal val="hidden"/>
                                      </p:to>
                                    </p:set>
                                  </p:childTnLst>
                                </p:cTn>
                              </p:par>
                              <p:par>
                                <p:cTn id="161" presetID="1" presetClass="entr" presetSubtype="0" fill="hold" nodeType="withEffect">
                                  <p:stCondLst>
                                    <p:cond delay="0"/>
                                  </p:stCondLst>
                                  <p:childTnLst>
                                    <p:set>
                                      <p:cBhvr>
                                        <p:cTn id="162"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P spid="323" grpId="0" animBg="1"/>
      <p:bldP spid="362" grpId="0" animBg="1"/>
      <p:bldP spid="439" grpId="0" animBg="1"/>
      <p:bldP spid="445" grpId="0" animBg="1"/>
      <p:bldP spid="446" grpId="0" animBg="1"/>
      <p:bldP spid="463" grpId="0"/>
      <p:bldP spid="463" grpId="1"/>
      <p:bldP spid="464" grpId="0"/>
      <p:bldP spid="464" grpId="1"/>
      <p:bldP spid="465" grpId="0"/>
      <p:bldP spid="465" grpId="1"/>
      <p:bldP spid="466" grpId="0"/>
      <p:bldP spid="466" grpId="1"/>
      <p:bldP spid="488" grpId="0" animBg="1"/>
      <p:bldP spid="488" grpId="1" animBg="1"/>
      <p:bldP spid="489" grpId="0" animBg="1"/>
      <p:bldP spid="489" grpId="1" animBg="1"/>
      <p:bldP spid="490" grpId="0" animBg="1"/>
      <p:bldP spid="490" grpId="1" animBg="1"/>
      <p:bldP spid="491" grpId="0" animBg="1"/>
      <p:bldP spid="491" grpId="1" animBg="1"/>
      <p:bldP spid="515" grpId="0"/>
      <p:bldP spid="515" grpId="1"/>
      <p:bldP spid="516" grpId="0"/>
      <p:bldP spid="516" grpId="1"/>
      <p:bldP spid="517" grpId="0"/>
      <p:bldP spid="517" grpId="1"/>
      <p:bldP spid="518" grpId="0"/>
      <p:bldP spid="518" grpId="1"/>
      <p:bldP spid="534" grpId="0" animBg="1"/>
      <p:bldP spid="534" grpId="1" animBg="1"/>
      <p:bldP spid="535" grpId="0"/>
      <p:bldP spid="535" grpId="1"/>
      <p:bldP spid="536" grpId="0" animBg="1"/>
      <p:bldP spid="536" grpId="1" animBg="1"/>
      <p:bldP spid="538" grpId="0"/>
      <p:bldP spid="538" grpId="1"/>
      <p:bldP spid="537" grpId="0" animBg="1"/>
      <p:bldP spid="537" grpId="1" animBg="1"/>
      <p:bldP spid="554" grpId="0"/>
      <p:bldP spid="55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682246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9419</TotalTime>
  <Words>6264</Words>
  <Application>Microsoft Macintosh PowerPoint</Application>
  <PresentationFormat>Widescreen</PresentationFormat>
  <Paragraphs>1188</Paragraphs>
  <Slides>95</Slides>
  <Notes>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95</vt:i4>
      </vt:variant>
    </vt:vector>
  </HeadingPairs>
  <TitlesOfParts>
    <vt:vector size="114" baseType="lpstr">
      <vt:lpstr>LMRoman10</vt:lpstr>
      <vt:lpstr>ＭＳ Ｐゴシック</vt:lpstr>
      <vt:lpstr>Open Sans</vt:lpstr>
      <vt:lpstr>Arial</vt:lpstr>
      <vt:lpstr>Arial Narrow</vt:lpstr>
      <vt:lpstr>Avenir Roman</vt:lpstr>
      <vt:lpstr>Calibri</vt:lpstr>
      <vt:lpstr>Consolas</vt:lpstr>
      <vt:lpstr>Courier</vt:lpstr>
      <vt:lpstr>Courier New</vt:lpstr>
      <vt:lpstr>Helvetica</vt:lpstr>
      <vt:lpstr>Helvetica Neue</vt:lpstr>
      <vt:lpstr>Lucida Grande</vt:lpstr>
      <vt:lpstr>Lucida Handwriting</vt:lpstr>
      <vt:lpstr>Menlo</vt:lpstr>
      <vt:lpstr>Times</vt:lpstr>
      <vt:lpstr>Wingdings</vt:lpstr>
      <vt:lpstr>Wingdings 2</vt:lpstr>
      <vt:lpstr>2015_PPT_UNC_V7.06 (1)</vt:lpstr>
      <vt:lpstr>Agenda</vt:lpstr>
      <vt:lpstr>            Flux: Using Next-Generation Resource Management and Scheduling Infrastructure for Exascale Workflows </vt:lpstr>
      <vt:lpstr>Workflows on high-end HPC systems are undergoing significant changes.</vt:lpstr>
      <vt:lpstr>Key challenges in emerging workflow scheduling include…</vt:lpstr>
      <vt:lpstr>Flux provides a new scheduling model to meet these challenges.</vt:lpstr>
      <vt:lpstr>Flux is specifically designed to embody our fully hierarchical scheduling model.</vt:lpstr>
      <vt:lpstr>Scheduler specialization solves the co-scheduling challenge.</vt:lpstr>
      <vt:lpstr>Scheduler parallelism solves the throughput challenge.</vt:lpstr>
      <vt:lpstr>A rich API set enables easy job coordination and communication.</vt:lpstr>
      <vt:lpstr>A consistent API set facilitates high portability.</vt:lpstr>
      <vt:lpstr>Scheduler specialization addresses co-scheduling challenges in Cancer Moonshot Pilot2 on Sierra</vt:lpstr>
      <vt:lpstr>Flux allows MLSI’s Merlin workflow manager for easy, scalable interaction with the scheduler.</vt:lpstr>
      <vt:lpstr>Flux helps Merlin with all of the key challenges.</vt:lpstr>
      <vt:lpstr>Deepening scheduler hierarchy can significantly improve job throughput.</vt:lpstr>
      <vt:lpstr>Flux significantly enables emerging workflows on high-end HPC systems.</vt:lpstr>
      <vt:lpstr>Resources</vt:lpstr>
      <vt:lpstr>PowerPoint Presentation</vt:lpstr>
      <vt:lpstr>Flux APIs for Scientific Workflows</vt:lpstr>
      <vt:lpstr>What is Flux?</vt:lpstr>
      <vt:lpstr>What is Flux?</vt:lpstr>
      <vt:lpstr>What is Flux?</vt:lpstr>
      <vt:lpstr>Why Flux?</vt:lpstr>
      <vt:lpstr>Portability: Running Flux</vt:lpstr>
      <vt:lpstr>Why Flux?</vt:lpstr>
      <vt:lpstr>Usability: Submitting a Batch Job</vt:lpstr>
      <vt:lpstr>Usability: Running an Interactive Job</vt:lpstr>
      <vt:lpstr>Usability: Tracking Job Status</vt:lpstr>
      <vt:lpstr>Why Flux?</vt:lpstr>
      <vt:lpstr>Scalability: Running Many Jobs</vt:lpstr>
      <vt:lpstr>Scalability: Running Many Heterogeneous Jobs</vt:lpstr>
      <vt:lpstr>Scalability: Running Millions of Jobs</vt:lpstr>
      <vt:lpstr>Why Flux?</vt:lpstr>
      <vt:lpstr>Extensibility: Modular Design</vt:lpstr>
      <vt:lpstr>Extensibility: Creating Your Own Module</vt:lpstr>
      <vt:lpstr>Extensibility: Flux’s Communication Overlay</vt:lpstr>
      <vt:lpstr>Extensibility: Scheduler Plugins</vt:lpstr>
      <vt:lpstr>Extensibility: Open Source</vt:lpstr>
      <vt:lpstr>PowerPoint Presentation</vt:lpstr>
      <vt:lpstr>Merlin Workflow Tutorial Featuring FLUX scheduling</vt:lpstr>
      <vt:lpstr>The LLNL Machine Learning Strategic Initiative LDRD aims to add a third pillar to scientific discovery</vt:lpstr>
      <vt:lpstr>Merlin was created to handle the full workflow of an Ensemble of simulations</vt:lpstr>
      <vt:lpstr>The previous ensemble method was too rigid and did not allow for arbitrary tasks</vt:lpstr>
      <vt:lpstr>Runtime issues and finite allocations can cripple productivity in large ensembles</vt:lpstr>
      <vt:lpstr>Implementing a scheduler to handle all the arbitrary tasks is challenging</vt:lpstr>
      <vt:lpstr>The celery system allows for arbitrary task definition</vt:lpstr>
      <vt:lpstr>A server with state saving capability can alleviate issues with finite resources </vt:lpstr>
      <vt:lpstr>Flux allows for scheduling on any cluster</vt:lpstr>
      <vt:lpstr>The Merlin Ensemble combines the executable, environment and configuration into celery tasks</vt:lpstr>
      <vt:lpstr>Merlin Demo: Configuration definition</vt:lpstr>
      <vt:lpstr>Merlin Demo Task definition</vt:lpstr>
      <vt:lpstr>Merlin Demo : Executable definition</vt:lpstr>
      <vt:lpstr>Merlin Demo: Samples and Ensemble setup</vt:lpstr>
      <vt:lpstr>Merlin Demo: Ensemble definition and run</vt:lpstr>
      <vt:lpstr>FluxExecutable: payload definition</vt:lpstr>
      <vt:lpstr>FluxExecutable: Running the simulation with rpc calls</vt:lpstr>
      <vt:lpstr>FluxExecutable: job status and control callback</vt:lpstr>
      <vt:lpstr>Running the Demo:</vt:lpstr>
      <vt:lpstr>PowerPoint Presentation</vt:lpstr>
      <vt:lpstr>Flux: Real-World Practices and Examples – Part 2</vt:lpstr>
      <vt:lpstr>Pilot2 Workflow Overview</vt:lpstr>
      <vt:lpstr>Pilot2 Scheduling Requirements</vt:lpstr>
      <vt:lpstr>Pilot2 Scheduling Requirements</vt:lpstr>
      <vt:lpstr>Automated Testing System (ATS) Overview</vt:lpstr>
      <vt:lpstr>ATS Scheduling Requirements</vt:lpstr>
      <vt:lpstr>ATS Scheduling Requirements</vt:lpstr>
      <vt:lpstr>PowerPoint Presentation</vt:lpstr>
      <vt:lpstr>            Flux’s Resource Data Model and Performance Variation-Aware Scheduling </vt:lpstr>
      <vt:lpstr>The changes in resource types are equally challenging.</vt:lpstr>
      <vt:lpstr>The traditional resource data models are largely ineffective to cope with the resource challenge.</vt:lpstr>
      <vt:lpstr>Flux uses a graph-based resource data model to represent schedulable resources and their relationships.</vt:lpstr>
      <vt:lpstr>Our graph-based resource data model reduces the complexity of our scheduler.</vt:lpstr>
      <vt:lpstr>Flux’s graph-oriented canonical job-spec allows for a highly expressive resource requests specification.</vt:lpstr>
      <vt:lpstr>A jobspec example</vt:lpstr>
      <vt:lpstr>Flux maps our complex scheduling problems into graph matching problems.</vt:lpstr>
      <vt:lpstr>Our architecture embodies our graph matching scheme with good separation of concerns and extensibility.</vt:lpstr>
      <vt:lpstr>We use graph filtering and pruned searching to manage the graph complexity and optimize our graph search.</vt:lpstr>
      <vt:lpstr>Overview</vt:lpstr>
      <vt:lpstr>Sources of variation</vt:lpstr>
      <vt:lpstr>Types of variation</vt:lpstr>
      <vt:lpstr>Real world example of variation:  Quartz cluster, 2469 nodes, 50 W CPU power per socket</vt:lpstr>
      <vt:lpstr>Statically determining node performance classes</vt:lpstr>
      <vt:lpstr>Statically determining node performance classes: 2469 nodes of Quartz</vt:lpstr>
      <vt:lpstr>Measuring impact of variation-aware scheduling</vt:lpstr>
      <vt:lpstr>Implementation with Flux’s resource model:  Resource graph, the layout of the cluster</vt:lpstr>
      <vt:lpstr>Flux’s resource-service:  Users submit job requests, depth first traversal for matching</vt:lpstr>
      <vt:lpstr>Adding a new scheduling policy is simple, &lt;250 LOC </vt:lpstr>
      <vt:lpstr>Evaluation: Real job trace from Quartz cluster at LLNL</vt:lpstr>
      <vt:lpstr>Variation-aware scheduling results in 2.4x reduction in rank-to-rank variation in applications </vt:lpstr>
      <vt:lpstr>Pruning intelligently can lead to good scaling and low overhead for the scheduling policy</vt:lpstr>
      <vt:lpstr>PowerPoint Presentation</vt:lpstr>
      <vt:lpstr>Flux: Hands-on Workflow Examples</vt:lpstr>
      <vt:lpstr>Example 1: Partitioning vs Overlapping Scheduling</vt:lpstr>
      <vt:lpstr>Example 7: Job Status &amp; Control (JSC) API</vt:lpstr>
      <vt:lpstr>Example 10: Data Conduit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Flux: Overcoming Scheduling Challenges for Exascale Workflows </dc:title>
  <dc:creator>Microsoft Office User</dc:creator>
  <cp:lastModifiedBy>Microsoft Office User</cp:lastModifiedBy>
  <cp:revision>601</cp:revision>
  <cp:lastPrinted>2018-11-07T01:04:47Z</cp:lastPrinted>
  <dcterms:created xsi:type="dcterms:W3CDTF">2018-11-02T23:21:54Z</dcterms:created>
  <dcterms:modified xsi:type="dcterms:W3CDTF">2019-01-14T17:08:58Z</dcterms:modified>
</cp:coreProperties>
</file>